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6" r:id="rId5"/>
    <p:sldMasterId id="2147483737" r:id="rId6"/>
    <p:sldMasterId id="2147483738" r:id="rId7"/>
    <p:sldMasterId id="214748373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y="5143500" cx="9144000"/>
  <p:notesSz cx="6858000" cy="9144000"/>
  <p:embeddedFontLst>
    <p:embeddedFont>
      <p:font typeface="Rubik Medium"/>
      <p:regular r:id="rId42"/>
      <p:bold r:id="rId43"/>
      <p:italic r:id="rId44"/>
      <p:boldItalic r:id="rId45"/>
    </p:embeddedFont>
    <p:embeddedFont>
      <p:font typeface="Rubik Light"/>
      <p:regular r:id="rId46"/>
      <p:bold r:id="rId47"/>
      <p:italic r:id="rId48"/>
      <p:boldItalic r:id="rId49"/>
    </p:embeddedFont>
    <p:embeddedFont>
      <p:font typeface="Lato"/>
      <p:regular r:id="rId50"/>
      <p:bold r:id="rId51"/>
      <p:italic r:id="rId52"/>
      <p:boldItalic r:id="rId53"/>
    </p:embeddedFont>
    <p:embeddedFont>
      <p:font typeface="Rubik"/>
      <p:regular r:id="rId54"/>
      <p:bold r:id="rId55"/>
      <p:italic r:id="rId56"/>
      <p:boldItalic r:id="rId57"/>
    </p:embeddedFont>
    <p:embeddedFont>
      <p:font typeface="Helvetica Neue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5AE422B-3026-4389-A71F-5C187FF8CF0A}">
  <a:tblStyle styleId="{F5AE422B-3026-4389-A71F-5C187FF8CF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font" Target="fonts/RubikMedium-regular.fntdata"/><Relationship Id="rId41" Type="http://schemas.openxmlformats.org/officeDocument/2006/relationships/slide" Target="slides/slide32.xml"/><Relationship Id="rId44" Type="http://schemas.openxmlformats.org/officeDocument/2006/relationships/font" Target="fonts/RubikMedium-italic.fntdata"/><Relationship Id="rId43" Type="http://schemas.openxmlformats.org/officeDocument/2006/relationships/font" Target="fonts/RubikMedium-bold.fntdata"/><Relationship Id="rId46" Type="http://schemas.openxmlformats.org/officeDocument/2006/relationships/font" Target="fonts/RubikLight-regular.fntdata"/><Relationship Id="rId45" Type="http://schemas.openxmlformats.org/officeDocument/2006/relationships/font" Target="fonts/RubikMedium-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ubikLight-italic.fntdata"/><Relationship Id="rId47" Type="http://schemas.openxmlformats.org/officeDocument/2006/relationships/font" Target="fonts/RubikLight-bold.fntdata"/><Relationship Id="rId49" Type="http://schemas.openxmlformats.org/officeDocument/2006/relationships/font" Target="fonts/Rubik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1" Type="http://schemas.openxmlformats.org/officeDocument/2006/relationships/font" Target="fonts/HelveticaNeueLight-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HelveticaNeueLight-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2.xml"/><Relationship Id="rId55" Type="http://schemas.openxmlformats.org/officeDocument/2006/relationships/font" Target="fonts/Rubik-bold.fntdata"/><Relationship Id="rId10" Type="http://schemas.openxmlformats.org/officeDocument/2006/relationships/slide" Target="slides/slide1.xml"/><Relationship Id="rId54" Type="http://schemas.openxmlformats.org/officeDocument/2006/relationships/font" Target="fonts/Rubik-regular.fntdata"/><Relationship Id="rId13" Type="http://schemas.openxmlformats.org/officeDocument/2006/relationships/slide" Target="slides/slide4.xml"/><Relationship Id="rId57" Type="http://schemas.openxmlformats.org/officeDocument/2006/relationships/font" Target="fonts/Rubik-boldItalic.fntdata"/><Relationship Id="rId12" Type="http://schemas.openxmlformats.org/officeDocument/2006/relationships/slide" Target="slides/slide3.xml"/><Relationship Id="rId56" Type="http://schemas.openxmlformats.org/officeDocument/2006/relationships/font" Target="fonts/Rubik-italic.fntdata"/><Relationship Id="rId15" Type="http://schemas.openxmlformats.org/officeDocument/2006/relationships/slide" Target="slides/slide6.xml"/><Relationship Id="rId59" Type="http://schemas.openxmlformats.org/officeDocument/2006/relationships/font" Target="fonts/HelveticaNeueLight-bold.fntdata"/><Relationship Id="rId14" Type="http://schemas.openxmlformats.org/officeDocument/2006/relationships/slide" Target="slides/slide5.xml"/><Relationship Id="rId58" Type="http://schemas.openxmlformats.org/officeDocument/2006/relationships/font" Target="fonts/HelveticaNeueLight-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86ba0fbe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86ba0fbe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d86ba0fb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d86ba0fb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d86ba0fbe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d86ba0fbe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d86ba0fbe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d86ba0fbe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d86ba0fbe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6ba0fbe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d86ba0fbe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d86ba0fbe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6d86ba0fbe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d86ba0fbe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6d86ba0fbe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d86ba0fbe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6d86ba0fbe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6d86ba0fbe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d86ba0fbe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d86ba0fbe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6d86ba0fbe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d86ba0fbe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d86ba0fbe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d86ba0fbe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6d86ba0fbe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d86ba0fbe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6d86ba0fbe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d86ba0fbe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d86ba0fbe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d86ba0fbe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6d86ba0fbe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d86ba0fbe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6d86ba0fbe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6d86ba0fbe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6d86ba0fbe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6d86ba0fbe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E1446D"/>
                </a:solidFill>
              </a:rPr>
              <a:t>Mentores: espacio libre de máximo 20 minutos</a:t>
            </a:r>
            <a:r>
              <a:rPr lang="es" sz="1400"/>
              <a:t> introduzcan acá algo concreto sobre los temas vistos en esta clase o anteriores.</a:t>
            </a:r>
            <a:endParaRPr sz="1400"/>
          </a:p>
          <a:p>
            <a:pPr indent="0" lvl="0" marL="0" rtl="0" algn="l">
              <a:spcBef>
                <a:spcPts val="0"/>
              </a:spcBef>
              <a:spcAft>
                <a:spcPts val="0"/>
              </a:spcAft>
              <a:buNone/>
            </a:pPr>
            <a:r>
              <a:rPr lang="es" sz="1400"/>
              <a:t>Puede ser:</a:t>
            </a:r>
            <a:endParaRPr sz="1400"/>
          </a:p>
          <a:p>
            <a:pPr indent="-317500" lvl="0" marL="457200" rtl="0" algn="l">
              <a:spcBef>
                <a:spcPts val="0"/>
              </a:spcBef>
              <a:spcAft>
                <a:spcPts val="0"/>
              </a:spcAft>
              <a:buSzPts val="1400"/>
              <a:buChar char="-"/>
            </a:pPr>
            <a:r>
              <a:rPr lang="es" sz="1400"/>
              <a:t>Proyectos en los que hayan trabajado o estén trabajando actualmente</a:t>
            </a:r>
            <a:endParaRPr sz="1400"/>
          </a:p>
          <a:p>
            <a:pPr indent="-317500" lvl="0" marL="457200" rtl="0" algn="l">
              <a:spcBef>
                <a:spcPts val="0"/>
              </a:spcBef>
              <a:spcAft>
                <a:spcPts val="0"/>
              </a:spcAft>
              <a:buSzPts val="1400"/>
              <a:buChar char="-"/>
            </a:pPr>
            <a:r>
              <a:rPr lang="es" sz="1400"/>
              <a:t>Artículos interesantes que quieran debatir</a:t>
            </a:r>
            <a:endParaRPr sz="1400"/>
          </a:p>
          <a:p>
            <a:pPr indent="-317500" lvl="0" marL="457200" rtl="0" algn="l">
              <a:spcBef>
                <a:spcPts val="0"/>
              </a:spcBef>
              <a:spcAft>
                <a:spcPts val="0"/>
              </a:spcAft>
              <a:buSzPts val="1400"/>
              <a:buChar char="-"/>
            </a:pPr>
            <a:r>
              <a:rPr lang="es" sz="1400"/>
              <a:t>Citas o lecturas</a:t>
            </a:r>
            <a:endParaRPr sz="1400"/>
          </a:p>
          <a:p>
            <a:pPr indent="-317500" lvl="0" marL="457200" rtl="0" algn="l">
              <a:spcBef>
                <a:spcPts val="0"/>
              </a:spcBef>
              <a:spcAft>
                <a:spcPts val="0"/>
              </a:spcAft>
              <a:buSzPts val="1400"/>
              <a:buChar char="-"/>
            </a:pPr>
            <a:r>
              <a:rPr lang="es" sz="1400"/>
              <a:t>Documentales o videos que quieran mostrar</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6d86ba0fbe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6d86ba0fbe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d86ba0fbe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d86ba0fb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Rubik"/>
                <a:ea typeface="Rubik"/>
                <a:cs typeface="Rubik"/>
                <a:sym typeface="Rubik"/>
              </a:rPr>
              <a:t>Proponemos estos sitios, pero pueden proponer los que ustedes prefieran</a:t>
            </a:r>
            <a:endParaRPr sz="1400">
              <a:latin typeface="Rubik"/>
              <a:ea typeface="Rubik"/>
              <a:cs typeface="Rubik"/>
              <a:sym typeface="Rubik"/>
            </a:endParaRPr>
          </a:p>
          <a:p>
            <a:pPr indent="0" lvl="0" marL="0" rtl="0" algn="l">
              <a:spcBef>
                <a:spcPts val="0"/>
              </a:spcBef>
              <a:spcAft>
                <a:spcPts val="0"/>
              </a:spcAft>
              <a:buNone/>
            </a:pPr>
            <a:r>
              <a:t/>
            </a:r>
            <a:endParaRPr sz="1400">
              <a:latin typeface="Rubik"/>
              <a:ea typeface="Rubik"/>
              <a:cs typeface="Rubik"/>
              <a:sym typeface="Rubik"/>
            </a:endParaRPr>
          </a:p>
          <a:p>
            <a:pPr indent="0" lvl="0" marL="0" rtl="0" algn="l">
              <a:spcBef>
                <a:spcPts val="0"/>
              </a:spcBef>
              <a:spcAft>
                <a:spcPts val="0"/>
              </a:spcAft>
              <a:buNone/>
            </a:pPr>
            <a:r>
              <a:rPr lang="es" sz="1400">
                <a:latin typeface="Rubik"/>
                <a:ea typeface="Rubik"/>
                <a:cs typeface="Rubik"/>
                <a:sym typeface="Rubik"/>
              </a:rPr>
              <a:t>Recomendamos, sobre todo en aquellos casos donde todavía no hay tanta confianza en lo aprendido, en recalcar Kaggle, ya que pueden usar los </a:t>
            </a:r>
            <a:r>
              <a:rPr i="1" lang="es" sz="1400">
                <a:latin typeface="Rubik"/>
                <a:ea typeface="Rubik"/>
                <a:cs typeface="Rubik"/>
                <a:sym typeface="Rubik"/>
              </a:rPr>
              <a:t>kernels</a:t>
            </a:r>
            <a:r>
              <a:rPr lang="es" sz="1400">
                <a:latin typeface="Rubik"/>
                <a:ea typeface="Rubik"/>
                <a:cs typeface="Rubik"/>
                <a:sym typeface="Rubik"/>
              </a:rPr>
              <a:t> como referencia.</a:t>
            </a:r>
            <a:endParaRPr sz="1400">
              <a:latin typeface="Rubik"/>
              <a:ea typeface="Rubik"/>
              <a:cs typeface="Rubik"/>
              <a:sym typeface="Rubik"/>
            </a:endParaRPr>
          </a:p>
          <a:p>
            <a:pPr indent="0" lvl="0" marL="0" rtl="0" algn="l">
              <a:spcBef>
                <a:spcPts val="0"/>
              </a:spcBef>
              <a:spcAft>
                <a:spcPts val="0"/>
              </a:spcAft>
              <a:buNone/>
            </a:pPr>
            <a:r>
              <a:t/>
            </a:r>
            <a:endParaRPr sz="1400">
              <a:latin typeface="Rubik"/>
              <a:ea typeface="Rubik"/>
              <a:cs typeface="Rubik"/>
              <a:sym typeface="Rubik"/>
            </a:endParaRPr>
          </a:p>
          <a:p>
            <a:pPr indent="0" lvl="0" marL="0" rtl="0" algn="l">
              <a:spcBef>
                <a:spcPts val="0"/>
              </a:spcBef>
              <a:spcAft>
                <a:spcPts val="0"/>
              </a:spcAft>
              <a:buNone/>
            </a:pPr>
            <a:r>
              <a:rPr lang="es" sz="1400">
                <a:latin typeface="Rubik"/>
                <a:ea typeface="Rubik"/>
                <a:cs typeface="Rubik"/>
                <a:sym typeface="Rubik"/>
              </a:rPr>
              <a:t>Mencionar que, en general, en las plataformas de datos abiertos los datasets están más “en crudo”, lo cual también lo hace muy interesante, pero muy trabajoso. De paso, comentar sobre la corriente de Datos Abiertos en el mundo.</a:t>
            </a:r>
            <a:endParaRPr sz="1400">
              <a:latin typeface="Rubik"/>
              <a:ea typeface="Rubik"/>
              <a:cs typeface="Rubik"/>
              <a:sym typeface="Rubik"/>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6d86ba0fbe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6d86ba0fb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latin typeface="Rubik"/>
                <a:ea typeface="Rubik"/>
                <a:cs typeface="Rubik"/>
                <a:sym typeface="Rubik"/>
              </a:rPr>
              <a:t>Mentores:</a:t>
            </a:r>
            <a:r>
              <a:rPr lang="es" sz="1400">
                <a:latin typeface="Rubik"/>
                <a:ea typeface="Rubik"/>
                <a:cs typeface="Rubik"/>
                <a:sym typeface="Rubik"/>
              </a:rPr>
              <a:t> fomenten la exploración de los estudiantes. Que se topen con las preguntas y que activen su curiosidad!</a:t>
            </a:r>
            <a:endParaRPr sz="1400">
              <a:latin typeface="Rubik"/>
              <a:ea typeface="Rubik"/>
              <a:cs typeface="Rubik"/>
              <a:sym typeface="Rubik"/>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6d86ba0fbe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d86ba0fbe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d86ba0fbe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d86ba0fbe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Medium"/>
                <a:ea typeface="Rubik Medium"/>
                <a:cs typeface="Rubik Medium"/>
                <a:sym typeface="Rubik Medium"/>
              </a:rPr>
              <a:t>Agenda propuesta, pero ver diapositiva siguiente.</a:t>
            </a:r>
            <a:endParaRPr sz="1800">
              <a:latin typeface="Rubik Medium"/>
              <a:ea typeface="Rubik Medium"/>
              <a:cs typeface="Rubik Medium"/>
              <a:sym typeface="Rubik Medium"/>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(10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Repaso: Clases </a:t>
            </a:r>
            <a:r>
              <a:rPr b="1" lang="es" sz="1400">
                <a:solidFill>
                  <a:srgbClr val="E1446D"/>
                </a:solidFill>
                <a:latin typeface="Rubik"/>
                <a:ea typeface="Rubik"/>
                <a:cs typeface="Rubik"/>
                <a:sym typeface="Rubik"/>
              </a:rPr>
              <a:t>(5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Explicación: Scikit-Learn y Transformación de Datos con Scikit-Learn </a:t>
            </a:r>
            <a:r>
              <a:rPr b="1" lang="es" sz="1400">
                <a:solidFill>
                  <a:srgbClr val="E1446D"/>
                </a:solidFill>
                <a:latin typeface="Rubik"/>
                <a:ea typeface="Rubik"/>
                <a:cs typeface="Rubik"/>
                <a:sym typeface="Rubik"/>
              </a:rPr>
              <a:t>(20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(40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sz="1400">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Aplicaciones prácticas  </a:t>
            </a:r>
            <a:r>
              <a:rPr b="1" lang="es" sz="1400">
                <a:solidFill>
                  <a:srgbClr val="E1446D"/>
                </a:solidFill>
                <a:latin typeface="Rubik"/>
                <a:ea typeface="Rubik"/>
                <a:cs typeface="Rubik"/>
                <a:sym typeface="Rubik"/>
              </a:rPr>
              <a:t>(máximo 20 minutos)</a:t>
            </a:r>
            <a:endParaRPr sz="1400">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Actividad: explorando mis datos </a:t>
            </a:r>
            <a:r>
              <a:rPr b="1" lang="es" sz="1400">
                <a:solidFill>
                  <a:srgbClr val="E1446D"/>
                </a:solidFill>
                <a:latin typeface="Rubik"/>
                <a:ea typeface="Rubik"/>
                <a:cs typeface="Rubik"/>
                <a:sym typeface="Rubik"/>
              </a:rPr>
              <a:t>(50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(10 minutos)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6d86ba0fbe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6d86ba0fbe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6d86ba0fbe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6d86ba0fbe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latin typeface="Rubik"/>
              <a:ea typeface="Rubik"/>
              <a:cs typeface="Rubik"/>
              <a:sym typeface="Rubi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6d86ba0fbe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6d86ba0fbe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d86ba0fbe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d86ba0fbe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clases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d86ba0fbe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d86ba0fbe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d86ba0fbe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86ba0fbe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d86ba0fbe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d86ba0fbe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d86ba0fbe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86ba0fbe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d86ba0fbe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d86ba0fbe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gi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 Id="rId3"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3.gi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5.gi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jpg"/><Relationship Id="rId3"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F3F3F3"/>
        </a:solidFill>
      </p:bgPr>
    </p:bg>
    <p:spTree>
      <p:nvGrpSpPr>
        <p:cNvPr id="161" name="Shape 161"/>
        <p:cNvGrpSpPr/>
        <p:nvPr/>
      </p:nvGrpSpPr>
      <p:grpSpPr>
        <a:xfrm>
          <a:off x="0" y="0"/>
          <a:ext cx="0" cy="0"/>
          <a:chOff x="0" y="0"/>
          <a:chExt cx="0" cy="0"/>
        </a:xfrm>
      </p:grpSpPr>
      <p:sp>
        <p:nvSpPr>
          <p:cNvPr id="162" name="Google Shape;162;p38"/>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4200"/>
              <a:buFont typeface="Rubik Medium"/>
              <a:buNone/>
              <a:defRPr b="0" sz="4200">
                <a:solidFill>
                  <a:schemeClr val="dk2"/>
                </a:solidFill>
                <a:latin typeface="Rubik Medium"/>
                <a:ea typeface="Rubik Medium"/>
                <a:cs typeface="Rubik Medium"/>
                <a:sym typeface="Rubik Medium"/>
              </a:defRPr>
            </a:lvl9pPr>
          </a:lstStyle>
          <a:p/>
        </p:txBody>
      </p:sp>
      <p:sp>
        <p:nvSpPr>
          <p:cNvPr id="164" name="Google Shape;164;p3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165" name="Google Shape;165;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5500FF"/>
        </a:solidFill>
      </p:bgPr>
    </p:bg>
    <p:spTree>
      <p:nvGrpSpPr>
        <p:cNvPr id="166" name="Shape 166"/>
        <p:cNvGrpSpPr/>
        <p:nvPr/>
      </p:nvGrpSpPr>
      <p:grpSpPr>
        <a:xfrm>
          <a:off x="0" y="0"/>
          <a:ext cx="0" cy="0"/>
          <a:chOff x="0" y="0"/>
          <a:chExt cx="0" cy="0"/>
        </a:xfrm>
      </p:grpSpPr>
      <p:grpSp>
        <p:nvGrpSpPr>
          <p:cNvPr id="167" name="Google Shape;167;p39"/>
          <p:cNvGrpSpPr/>
          <p:nvPr/>
        </p:nvGrpSpPr>
        <p:grpSpPr>
          <a:xfrm>
            <a:off x="830392" y="1191256"/>
            <a:ext cx="745763" cy="45826"/>
            <a:chOff x="4580561" y="2589004"/>
            <a:chExt cx="1064464" cy="25200"/>
          </a:xfrm>
        </p:grpSpPr>
        <p:sp>
          <p:nvSpPr>
            <p:cNvPr id="168" name="Google Shape;168;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1pPr>
            <a:lvl2pPr lvl="1"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9pPr>
          </a:lstStyle>
          <a:p/>
        </p:txBody>
      </p:sp>
      <p:sp>
        <p:nvSpPr>
          <p:cNvPr id="171" name="Google Shape;171;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3F3F3"/>
        </a:solidFill>
      </p:bgPr>
    </p:bg>
    <p:spTree>
      <p:nvGrpSpPr>
        <p:cNvPr id="172" name="Shape 172"/>
        <p:cNvGrpSpPr/>
        <p:nvPr/>
      </p:nvGrpSpPr>
      <p:grpSpPr>
        <a:xfrm>
          <a:off x="0" y="0"/>
          <a:ext cx="0" cy="0"/>
          <a:chOff x="0" y="0"/>
          <a:chExt cx="0" cy="0"/>
        </a:xfrm>
      </p:grpSpPr>
      <p:sp>
        <p:nvSpPr>
          <p:cNvPr id="173" name="Google Shape;17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174" name="Google Shape;174;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75" name="Google Shape;175;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6" name="Google Shape;176;p40"/>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rgbClr val="F3F3F3"/>
        </a:solidFill>
      </p:bgPr>
    </p:bg>
    <p:spTree>
      <p:nvGrpSpPr>
        <p:cNvPr id="177" name="Shape 177"/>
        <p:cNvGrpSpPr/>
        <p:nvPr/>
      </p:nvGrpSpPr>
      <p:grpSpPr>
        <a:xfrm>
          <a:off x="0" y="0"/>
          <a:ext cx="0" cy="0"/>
          <a:chOff x="0" y="0"/>
          <a:chExt cx="0" cy="0"/>
        </a:xfrm>
      </p:grpSpPr>
      <p:sp>
        <p:nvSpPr>
          <p:cNvPr id="178" name="Google Shape;178;p4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179" name="Google Shape;179;p4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80" name="Google Shape;180;p4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1" name="Google Shape;181;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82" name="Google Shape;182;p4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F3F3F3"/>
        </a:solidFill>
      </p:bgPr>
    </p:bg>
    <p:spTree>
      <p:nvGrpSpPr>
        <p:cNvPr id="183" name="Shape 183"/>
        <p:cNvGrpSpPr/>
        <p:nvPr/>
      </p:nvGrpSpPr>
      <p:grpSpPr>
        <a:xfrm>
          <a:off x="0" y="0"/>
          <a:ext cx="0" cy="0"/>
          <a:chOff x="0" y="0"/>
          <a:chExt cx="0" cy="0"/>
        </a:xfrm>
      </p:grpSpPr>
      <p:sp>
        <p:nvSpPr>
          <p:cNvPr id="184" name="Google Shape;184;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85" name="Google Shape;185;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86" name="Google Shape;186;p42"/>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rgbClr val="F3F3F3"/>
        </a:solidFill>
      </p:bgPr>
    </p:bg>
    <p:spTree>
      <p:nvGrpSpPr>
        <p:cNvPr id="187" name="Shape 187"/>
        <p:cNvGrpSpPr/>
        <p:nvPr/>
      </p:nvGrpSpPr>
      <p:grpSpPr>
        <a:xfrm>
          <a:off x="0" y="0"/>
          <a:ext cx="0" cy="0"/>
          <a:chOff x="0" y="0"/>
          <a:chExt cx="0" cy="0"/>
        </a:xfrm>
      </p:grpSpPr>
      <p:sp>
        <p:nvSpPr>
          <p:cNvPr id="188" name="Google Shape;188;p4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9pPr>
          </a:lstStyle>
          <a:p/>
        </p:txBody>
      </p:sp>
      <p:sp>
        <p:nvSpPr>
          <p:cNvPr id="189" name="Google Shape;189;p4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190" name="Google Shape;190;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91" name="Google Shape;191;p43"/>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3F3F3"/>
        </a:solidFill>
      </p:bgPr>
    </p:bg>
    <p:spTree>
      <p:nvGrpSpPr>
        <p:cNvPr id="192" name="Shape 192"/>
        <p:cNvGrpSpPr/>
        <p:nvPr/>
      </p:nvGrpSpPr>
      <p:grpSpPr>
        <a:xfrm>
          <a:off x="0" y="0"/>
          <a:ext cx="0" cy="0"/>
          <a:chOff x="0" y="0"/>
          <a:chExt cx="0" cy="0"/>
        </a:xfrm>
      </p:grpSpPr>
      <p:grpSp>
        <p:nvGrpSpPr>
          <p:cNvPr id="193" name="Google Shape;193;p44"/>
          <p:cNvGrpSpPr/>
          <p:nvPr/>
        </p:nvGrpSpPr>
        <p:grpSpPr>
          <a:xfrm>
            <a:off x="830392" y="4169130"/>
            <a:ext cx="745763" cy="45826"/>
            <a:chOff x="4580561" y="2589004"/>
            <a:chExt cx="1064464" cy="25200"/>
          </a:xfrm>
        </p:grpSpPr>
        <p:sp>
          <p:nvSpPr>
            <p:cNvPr id="194" name="Google Shape;194;p44"/>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4"/>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4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Rubik Medium"/>
              <a:buNone/>
              <a:defRPr b="0" sz="3600">
                <a:latin typeface="Rubik Medium"/>
                <a:ea typeface="Rubik Medium"/>
                <a:cs typeface="Rubik Medium"/>
                <a:sym typeface="Rubik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7" name="Google Shape;197;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 Light">
  <p:cSld name="SECTION_TITLE_AND_DESCRIPTION">
    <p:bg>
      <p:bgPr>
        <a:solidFill>
          <a:srgbClr val="FFFFFF"/>
        </a:solidFill>
      </p:bgPr>
    </p:bg>
    <p:spTree>
      <p:nvGrpSpPr>
        <p:cNvPr id="198" name="Shape 198"/>
        <p:cNvGrpSpPr/>
        <p:nvPr/>
      </p:nvGrpSpPr>
      <p:grpSpPr>
        <a:xfrm>
          <a:off x="0" y="0"/>
          <a:ext cx="0" cy="0"/>
          <a:chOff x="0" y="0"/>
          <a:chExt cx="0" cy="0"/>
        </a:xfrm>
      </p:grpSpPr>
      <p:sp>
        <p:nvSpPr>
          <p:cNvPr id="199" name="Google Shape;199;p45"/>
          <p:cNvSpPr/>
          <p:nvPr/>
        </p:nvSpPr>
        <p:spPr>
          <a:xfrm>
            <a:off x="0" y="0"/>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201" name="Google Shape;201;p4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0"/>
              </a:spcBef>
              <a:spcAft>
                <a:spcPts val="0"/>
              </a:spcAft>
              <a:buSzPts val="1600"/>
              <a:buFont typeface="Rubik"/>
              <a:buNone/>
              <a:defRPr sz="1600">
                <a:latin typeface="Rubik"/>
                <a:ea typeface="Rubik"/>
                <a:cs typeface="Rubik"/>
                <a:sym typeface="Rubik"/>
              </a:defRPr>
            </a:lvl2pPr>
            <a:lvl3pPr lvl="2" rtl="0">
              <a:lnSpc>
                <a:spcPct val="100000"/>
              </a:lnSpc>
              <a:spcBef>
                <a:spcPts val="0"/>
              </a:spcBef>
              <a:spcAft>
                <a:spcPts val="0"/>
              </a:spcAft>
              <a:buSzPts val="1600"/>
              <a:buFont typeface="Rubik"/>
              <a:buNone/>
              <a:defRPr sz="1600">
                <a:latin typeface="Rubik"/>
                <a:ea typeface="Rubik"/>
                <a:cs typeface="Rubik"/>
                <a:sym typeface="Rubik"/>
              </a:defRPr>
            </a:lvl3pPr>
            <a:lvl4pPr lvl="3" rtl="0">
              <a:lnSpc>
                <a:spcPct val="100000"/>
              </a:lnSpc>
              <a:spcBef>
                <a:spcPts val="0"/>
              </a:spcBef>
              <a:spcAft>
                <a:spcPts val="0"/>
              </a:spcAft>
              <a:buSzPts val="1600"/>
              <a:buFont typeface="Rubik"/>
              <a:buNone/>
              <a:defRPr sz="1600">
                <a:latin typeface="Rubik"/>
                <a:ea typeface="Rubik"/>
                <a:cs typeface="Rubik"/>
                <a:sym typeface="Rubik"/>
              </a:defRPr>
            </a:lvl4pPr>
            <a:lvl5pPr lvl="4" rtl="0">
              <a:lnSpc>
                <a:spcPct val="100000"/>
              </a:lnSpc>
              <a:spcBef>
                <a:spcPts val="0"/>
              </a:spcBef>
              <a:spcAft>
                <a:spcPts val="0"/>
              </a:spcAft>
              <a:buSzPts val="1600"/>
              <a:buFont typeface="Rubik"/>
              <a:buNone/>
              <a:defRPr sz="1600">
                <a:latin typeface="Rubik"/>
                <a:ea typeface="Rubik"/>
                <a:cs typeface="Rubik"/>
                <a:sym typeface="Rubik"/>
              </a:defRPr>
            </a:lvl5pPr>
            <a:lvl6pPr lvl="5" rtl="0">
              <a:lnSpc>
                <a:spcPct val="100000"/>
              </a:lnSpc>
              <a:spcBef>
                <a:spcPts val="0"/>
              </a:spcBef>
              <a:spcAft>
                <a:spcPts val="0"/>
              </a:spcAft>
              <a:buSzPts val="1600"/>
              <a:buFont typeface="Rubik"/>
              <a:buNone/>
              <a:defRPr sz="1600">
                <a:latin typeface="Rubik"/>
                <a:ea typeface="Rubik"/>
                <a:cs typeface="Rubik"/>
                <a:sym typeface="Rubik"/>
              </a:defRPr>
            </a:lvl6pPr>
            <a:lvl7pPr lvl="6" rtl="0">
              <a:lnSpc>
                <a:spcPct val="100000"/>
              </a:lnSpc>
              <a:spcBef>
                <a:spcPts val="0"/>
              </a:spcBef>
              <a:spcAft>
                <a:spcPts val="0"/>
              </a:spcAft>
              <a:buSzPts val="1600"/>
              <a:buFont typeface="Rubik"/>
              <a:buNone/>
              <a:defRPr sz="1600">
                <a:latin typeface="Rubik"/>
                <a:ea typeface="Rubik"/>
                <a:cs typeface="Rubik"/>
                <a:sym typeface="Rubik"/>
              </a:defRPr>
            </a:lvl7pPr>
            <a:lvl8pPr lvl="7" rtl="0">
              <a:lnSpc>
                <a:spcPct val="100000"/>
              </a:lnSpc>
              <a:spcBef>
                <a:spcPts val="0"/>
              </a:spcBef>
              <a:spcAft>
                <a:spcPts val="0"/>
              </a:spcAft>
              <a:buSzPts val="1600"/>
              <a:buFont typeface="Rubik"/>
              <a:buNone/>
              <a:defRPr sz="1600">
                <a:latin typeface="Rubik"/>
                <a:ea typeface="Rubik"/>
                <a:cs typeface="Rubik"/>
                <a:sym typeface="Rubik"/>
              </a:defRPr>
            </a:lvl8pPr>
            <a:lvl9pPr lvl="8" rtl="0">
              <a:lnSpc>
                <a:spcPct val="100000"/>
              </a:lnSpc>
              <a:spcBef>
                <a:spcPts val="0"/>
              </a:spcBef>
              <a:spcAft>
                <a:spcPts val="0"/>
              </a:spcAft>
              <a:buSzPts val="1600"/>
              <a:buFont typeface="Rubik"/>
              <a:buNone/>
              <a:defRPr sz="1600">
                <a:latin typeface="Rubik"/>
                <a:ea typeface="Rubik"/>
                <a:cs typeface="Rubik"/>
                <a:sym typeface="Rubik"/>
              </a:defRPr>
            </a:lvl9pPr>
          </a:lstStyle>
          <a:p/>
        </p:txBody>
      </p:sp>
      <p:sp>
        <p:nvSpPr>
          <p:cNvPr id="202" name="Google Shape;202;p4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203" name="Google Shape;203;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4" name="Google Shape;204;p4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_1">
    <p:bg>
      <p:bgPr>
        <a:solidFill>
          <a:srgbClr val="FFFFFF"/>
        </a:solidFill>
      </p:bgPr>
    </p:bg>
    <p:spTree>
      <p:nvGrpSpPr>
        <p:cNvPr id="205" name="Shape 205"/>
        <p:cNvGrpSpPr/>
        <p:nvPr/>
      </p:nvGrpSpPr>
      <p:grpSpPr>
        <a:xfrm>
          <a:off x="0" y="0"/>
          <a:ext cx="0" cy="0"/>
          <a:chOff x="0" y="0"/>
          <a:chExt cx="0" cy="0"/>
        </a:xfrm>
      </p:grpSpPr>
      <p:sp>
        <p:nvSpPr>
          <p:cNvPr id="206" name="Google Shape;206;p46"/>
          <p:cNvSpPr/>
          <p:nvPr/>
        </p:nvSpPr>
        <p:spPr>
          <a:xfrm>
            <a:off x="0" y="0"/>
            <a:ext cx="4572000" cy="51435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Rubik Medium"/>
              <a:buNone/>
              <a:defRPr b="0" sz="2600">
                <a:solidFill>
                  <a:srgbClr val="FFFFFF"/>
                </a:solidFill>
                <a:latin typeface="Rubik Medium"/>
                <a:ea typeface="Rubik Medium"/>
                <a:cs typeface="Rubik Medium"/>
                <a:sym typeface="Rubik Medium"/>
              </a:defRPr>
            </a:lvl1pPr>
            <a:lvl2pPr lvl="1"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2pPr>
            <a:lvl3pPr lvl="2"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3pPr>
            <a:lvl4pPr lvl="3"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4pPr>
            <a:lvl5pPr lvl="4"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5pPr>
            <a:lvl6pPr lvl="5"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6pPr>
            <a:lvl7pPr lvl="6"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7pPr>
            <a:lvl8pPr lvl="7"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8pPr>
            <a:lvl9pPr lvl="8" rtl="0">
              <a:spcBef>
                <a:spcPts val="0"/>
              </a:spcBef>
              <a:spcAft>
                <a:spcPts val="0"/>
              </a:spcAft>
              <a:buClr>
                <a:srgbClr val="FFFFFF"/>
              </a:buClr>
              <a:buSzPts val="2600"/>
              <a:buFont typeface="Rubik"/>
              <a:buNone/>
              <a:defRPr sz="2600">
                <a:solidFill>
                  <a:srgbClr val="FFFFFF"/>
                </a:solidFill>
                <a:latin typeface="Rubik"/>
                <a:ea typeface="Rubik"/>
                <a:cs typeface="Rubik"/>
                <a:sym typeface="Rubik"/>
              </a:defRPr>
            </a:lvl9pPr>
          </a:lstStyle>
          <a:p/>
        </p:txBody>
      </p:sp>
      <p:sp>
        <p:nvSpPr>
          <p:cNvPr id="208" name="Google Shape;208;p4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1pPr>
            <a:lvl2pPr lvl="1"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2pPr>
            <a:lvl3pPr lvl="2"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3pPr>
            <a:lvl4pPr lvl="3"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4pPr>
            <a:lvl5pPr lvl="4"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5pPr>
            <a:lvl6pPr lvl="5"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6pPr>
            <a:lvl7pPr lvl="6"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7pPr>
            <a:lvl8pPr lvl="7"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8pPr>
            <a:lvl9pPr lvl="8" rtl="0">
              <a:lnSpc>
                <a:spcPct val="100000"/>
              </a:lnSpc>
              <a:spcBef>
                <a:spcPts val="0"/>
              </a:spcBef>
              <a:spcAft>
                <a:spcPts val="0"/>
              </a:spcAft>
              <a:buClr>
                <a:srgbClr val="FFFFFF"/>
              </a:buClr>
              <a:buSzPts val="1600"/>
              <a:buFont typeface="Rubik"/>
              <a:buNone/>
              <a:defRPr sz="1600">
                <a:solidFill>
                  <a:srgbClr val="FFFFFF"/>
                </a:solidFill>
                <a:latin typeface="Rubik"/>
                <a:ea typeface="Rubik"/>
                <a:cs typeface="Rubik"/>
                <a:sym typeface="Rubik"/>
              </a:defRPr>
            </a:lvl9pPr>
          </a:lstStyle>
          <a:p/>
        </p:txBody>
      </p:sp>
      <p:sp>
        <p:nvSpPr>
          <p:cNvPr id="209" name="Google Shape;209;p4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Rubik"/>
              <a:buChar char="●"/>
              <a:defRPr>
                <a:latin typeface="Rubik"/>
                <a:ea typeface="Rubik"/>
                <a:cs typeface="Rubik"/>
                <a:sym typeface="Rubik"/>
              </a:defRPr>
            </a:lvl1pPr>
            <a:lvl2pPr indent="-298450" lvl="1" marL="914400" rtl="0">
              <a:spcBef>
                <a:spcPts val="1600"/>
              </a:spcBef>
              <a:spcAft>
                <a:spcPts val="0"/>
              </a:spcAft>
              <a:buSzPts val="1100"/>
              <a:buFont typeface="Rubik"/>
              <a:buChar char="○"/>
              <a:defRPr>
                <a:latin typeface="Rubik"/>
                <a:ea typeface="Rubik"/>
                <a:cs typeface="Rubik"/>
                <a:sym typeface="Rubik"/>
              </a:defRPr>
            </a:lvl2pPr>
            <a:lvl3pPr indent="-298450" lvl="2" marL="1371600" rtl="0">
              <a:spcBef>
                <a:spcPts val="1600"/>
              </a:spcBef>
              <a:spcAft>
                <a:spcPts val="0"/>
              </a:spcAft>
              <a:buSzPts val="1100"/>
              <a:buFont typeface="Rubik"/>
              <a:buChar char="■"/>
              <a:defRPr>
                <a:latin typeface="Rubik"/>
                <a:ea typeface="Rubik"/>
                <a:cs typeface="Rubik"/>
                <a:sym typeface="Rubik"/>
              </a:defRPr>
            </a:lvl3pPr>
            <a:lvl4pPr indent="-298450" lvl="3" marL="1828800" rtl="0">
              <a:spcBef>
                <a:spcPts val="1600"/>
              </a:spcBef>
              <a:spcAft>
                <a:spcPts val="0"/>
              </a:spcAft>
              <a:buSzPts val="1100"/>
              <a:buFont typeface="Rubik"/>
              <a:buChar char="●"/>
              <a:defRPr>
                <a:latin typeface="Rubik"/>
                <a:ea typeface="Rubik"/>
                <a:cs typeface="Rubik"/>
                <a:sym typeface="Rubik"/>
              </a:defRPr>
            </a:lvl4pPr>
            <a:lvl5pPr indent="-298450" lvl="4" marL="2286000" rtl="0">
              <a:spcBef>
                <a:spcPts val="1600"/>
              </a:spcBef>
              <a:spcAft>
                <a:spcPts val="0"/>
              </a:spcAft>
              <a:buSzPts val="1100"/>
              <a:buFont typeface="Rubik"/>
              <a:buChar char="○"/>
              <a:defRPr>
                <a:latin typeface="Rubik"/>
                <a:ea typeface="Rubik"/>
                <a:cs typeface="Rubik"/>
                <a:sym typeface="Rubik"/>
              </a:defRPr>
            </a:lvl5pPr>
            <a:lvl6pPr indent="-298450" lvl="5" marL="2743200" rtl="0">
              <a:spcBef>
                <a:spcPts val="1600"/>
              </a:spcBef>
              <a:spcAft>
                <a:spcPts val="0"/>
              </a:spcAft>
              <a:buSzPts val="1100"/>
              <a:buFont typeface="Rubik"/>
              <a:buChar char="■"/>
              <a:defRPr>
                <a:latin typeface="Rubik"/>
                <a:ea typeface="Rubik"/>
                <a:cs typeface="Rubik"/>
                <a:sym typeface="Rubik"/>
              </a:defRPr>
            </a:lvl6pPr>
            <a:lvl7pPr indent="-298450" lvl="6" marL="3200400" rtl="0">
              <a:spcBef>
                <a:spcPts val="1600"/>
              </a:spcBef>
              <a:spcAft>
                <a:spcPts val="0"/>
              </a:spcAft>
              <a:buSzPts val="1100"/>
              <a:buFont typeface="Rubik"/>
              <a:buChar char="●"/>
              <a:defRPr>
                <a:latin typeface="Rubik"/>
                <a:ea typeface="Rubik"/>
                <a:cs typeface="Rubik"/>
                <a:sym typeface="Rubik"/>
              </a:defRPr>
            </a:lvl7pPr>
            <a:lvl8pPr indent="-298450" lvl="7" marL="3657600" rtl="0">
              <a:spcBef>
                <a:spcPts val="1600"/>
              </a:spcBef>
              <a:spcAft>
                <a:spcPts val="0"/>
              </a:spcAft>
              <a:buSzPts val="1100"/>
              <a:buFont typeface="Rubik"/>
              <a:buChar char="○"/>
              <a:defRPr>
                <a:latin typeface="Rubik"/>
                <a:ea typeface="Rubik"/>
                <a:cs typeface="Rubik"/>
                <a:sym typeface="Rubik"/>
              </a:defRPr>
            </a:lvl8pPr>
            <a:lvl9pPr indent="-298450" lvl="8" marL="4114800" rtl="0">
              <a:spcBef>
                <a:spcPts val="1600"/>
              </a:spcBef>
              <a:spcAft>
                <a:spcPts val="1600"/>
              </a:spcAft>
              <a:buSzPts val="1100"/>
              <a:buFont typeface="Rubik"/>
              <a:buChar char="■"/>
              <a:defRPr>
                <a:latin typeface="Rubik"/>
                <a:ea typeface="Rubik"/>
                <a:cs typeface="Rubik"/>
                <a:sym typeface="Rubik"/>
              </a:defRPr>
            </a:lvl9pPr>
          </a:lstStyle>
          <a:p/>
        </p:txBody>
      </p:sp>
      <p:sp>
        <p:nvSpPr>
          <p:cNvPr id="210" name="Google Shape;21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1" name="Google Shape;211;p46"/>
          <p:cNvSpPr/>
          <p:nvPr/>
        </p:nvSpPr>
        <p:spPr>
          <a:xfrm rot="-5400000">
            <a:off x="1182750" y="838850"/>
            <a:ext cx="411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2" name="Shape 212"/>
        <p:cNvGrpSpPr/>
        <p:nvPr/>
      </p:nvGrpSpPr>
      <p:grpSpPr>
        <a:xfrm>
          <a:off x="0" y="0"/>
          <a:ext cx="0" cy="0"/>
          <a:chOff x="0" y="0"/>
          <a:chExt cx="0" cy="0"/>
        </a:xfrm>
      </p:grpSpPr>
      <p:sp>
        <p:nvSpPr>
          <p:cNvPr id="213" name="Google Shape;213;p4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4" name="Google Shape;214;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5500FF"/>
        </a:solidFill>
      </p:bgPr>
    </p:bg>
    <p:spTree>
      <p:nvGrpSpPr>
        <p:cNvPr id="215" name="Shape 215"/>
        <p:cNvGrpSpPr/>
        <p:nvPr/>
      </p:nvGrpSpPr>
      <p:grpSpPr>
        <a:xfrm>
          <a:off x="0" y="0"/>
          <a:ext cx="0" cy="0"/>
          <a:chOff x="0" y="0"/>
          <a:chExt cx="0" cy="0"/>
        </a:xfrm>
      </p:grpSpPr>
      <p:grpSp>
        <p:nvGrpSpPr>
          <p:cNvPr id="216" name="Google Shape;216;p48"/>
          <p:cNvGrpSpPr/>
          <p:nvPr/>
        </p:nvGrpSpPr>
        <p:grpSpPr>
          <a:xfrm>
            <a:off x="830392" y="4169130"/>
            <a:ext cx="745763" cy="45826"/>
            <a:chOff x="4580561" y="2589004"/>
            <a:chExt cx="1064464" cy="25200"/>
          </a:xfrm>
        </p:grpSpPr>
        <p:sp>
          <p:nvSpPr>
            <p:cNvPr id="217" name="Google Shape;217;p4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48"/>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Font typeface="Rubik"/>
              <a:buNone/>
              <a:defRPr b="0" sz="8000">
                <a:solidFill>
                  <a:schemeClr val="lt1"/>
                </a:solidFill>
                <a:latin typeface="Rubik"/>
                <a:ea typeface="Rubik"/>
                <a:cs typeface="Rubik"/>
                <a:sym typeface="Rubik"/>
              </a:defRPr>
            </a:lvl1pPr>
            <a:lvl2pPr lvl="1"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8000"/>
              <a:buFont typeface="Rubik Medium"/>
              <a:buNone/>
              <a:defRPr b="0" sz="8000">
                <a:solidFill>
                  <a:schemeClr val="lt1"/>
                </a:solidFill>
                <a:latin typeface="Rubik Medium"/>
                <a:ea typeface="Rubik Medium"/>
                <a:cs typeface="Rubik Medium"/>
                <a:sym typeface="Rubik Medium"/>
              </a:defRPr>
            </a:lvl9pPr>
          </a:lstStyle>
          <a:p>
            <a:r>
              <a:t>xx%</a:t>
            </a:r>
          </a:p>
        </p:txBody>
      </p:sp>
      <p:sp>
        <p:nvSpPr>
          <p:cNvPr id="220" name="Google Shape;220;p4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Font typeface="Rubik"/>
              <a:buChar char="●"/>
              <a:defRPr>
                <a:solidFill>
                  <a:schemeClr val="lt1"/>
                </a:solidFill>
                <a:latin typeface="Rubik"/>
                <a:ea typeface="Rubik"/>
                <a:cs typeface="Rubik"/>
                <a:sym typeface="Rubik"/>
              </a:defRPr>
            </a:lvl1pPr>
            <a:lvl2pPr indent="-298450" lvl="1" marL="914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2pPr>
            <a:lvl3pPr indent="-298450" lvl="2" marL="1371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3pPr>
            <a:lvl4pPr indent="-298450" lvl="3" marL="18288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4pPr>
            <a:lvl5pPr indent="-298450" lvl="4" marL="22860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5pPr>
            <a:lvl6pPr indent="-298450" lvl="5" marL="27432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6pPr>
            <a:lvl7pPr indent="-298450" lvl="6" marL="32004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7pPr>
            <a:lvl8pPr indent="-298450" lvl="7" marL="3657600" rtl="0">
              <a:spcBef>
                <a:spcPts val="1600"/>
              </a:spcBef>
              <a:spcAft>
                <a:spcPts val="0"/>
              </a:spcAft>
              <a:buClr>
                <a:schemeClr val="lt1"/>
              </a:buClr>
              <a:buSzPts val="1100"/>
              <a:buFont typeface="Rubik"/>
              <a:buChar char="○"/>
              <a:defRPr>
                <a:solidFill>
                  <a:schemeClr val="lt1"/>
                </a:solidFill>
                <a:latin typeface="Rubik"/>
                <a:ea typeface="Rubik"/>
                <a:cs typeface="Rubik"/>
                <a:sym typeface="Rubik"/>
              </a:defRPr>
            </a:lvl8pPr>
            <a:lvl9pPr indent="-298450" lvl="8" marL="4114800" rtl="0">
              <a:spcBef>
                <a:spcPts val="1600"/>
              </a:spcBef>
              <a:spcAft>
                <a:spcPts val="1600"/>
              </a:spcAft>
              <a:buClr>
                <a:schemeClr val="lt1"/>
              </a:buClr>
              <a:buSzPts val="1100"/>
              <a:buFont typeface="Rubik"/>
              <a:buChar char="■"/>
              <a:defRPr>
                <a:solidFill>
                  <a:schemeClr val="lt1"/>
                </a:solidFill>
                <a:latin typeface="Rubik"/>
                <a:ea typeface="Rubik"/>
                <a:cs typeface="Rubik"/>
                <a:sym typeface="Rubik"/>
              </a:defRPr>
            </a:lvl9pPr>
          </a:lstStyle>
          <a:p/>
        </p:txBody>
      </p:sp>
      <p:sp>
        <p:nvSpPr>
          <p:cNvPr id="221" name="Google Shape;221;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Light">
  <p:cSld name="BIG_NUMBER_1">
    <p:bg>
      <p:bgPr>
        <a:solidFill>
          <a:srgbClr val="F3F3F3"/>
        </a:solidFill>
      </p:bgPr>
    </p:bg>
    <p:spTree>
      <p:nvGrpSpPr>
        <p:cNvPr id="222" name="Shape 222"/>
        <p:cNvGrpSpPr/>
        <p:nvPr/>
      </p:nvGrpSpPr>
      <p:grpSpPr>
        <a:xfrm>
          <a:off x="0" y="0"/>
          <a:ext cx="0" cy="0"/>
          <a:chOff x="0" y="0"/>
          <a:chExt cx="0" cy="0"/>
        </a:xfrm>
      </p:grpSpPr>
      <p:grpSp>
        <p:nvGrpSpPr>
          <p:cNvPr id="223" name="Google Shape;223;p49"/>
          <p:cNvGrpSpPr/>
          <p:nvPr/>
        </p:nvGrpSpPr>
        <p:grpSpPr>
          <a:xfrm>
            <a:off x="830392" y="4169130"/>
            <a:ext cx="745763" cy="45826"/>
            <a:chOff x="4580561" y="2589004"/>
            <a:chExt cx="1064464" cy="25200"/>
          </a:xfrm>
        </p:grpSpPr>
        <p:sp>
          <p:nvSpPr>
            <p:cNvPr id="224" name="Google Shape;224;p49"/>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9"/>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49"/>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8000"/>
              <a:buFont typeface="Rubik"/>
              <a:buNone/>
              <a:defRPr b="0" sz="8000">
                <a:solidFill>
                  <a:srgbClr val="5500FF"/>
                </a:solidFill>
                <a:latin typeface="Rubik"/>
                <a:ea typeface="Rubik"/>
                <a:cs typeface="Rubik"/>
                <a:sym typeface="Rubik"/>
              </a:defRPr>
            </a:lvl1pPr>
            <a:lvl2pPr lvl="1" rtl="0">
              <a:spcBef>
                <a:spcPts val="0"/>
              </a:spcBef>
              <a:spcAft>
                <a:spcPts val="0"/>
              </a:spcAft>
              <a:buSzPts val="8000"/>
              <a:buFont typeface="Rubik Medium"/>
              <a:buNone/>
              <a:defRPr b="0" sz="8000">
                <a:latin typeface="Rubik Medium"/>
                <a:ea typeface="Rubik Medium"/>
                <a:cs typeface="Rubik Medium"/>
                <a:sym typeface="Rubik Medium"/>
              </a:defRPr>
            </a:lvl2pPr>
            <a:lvl3pPr lvl="2" rtl="0">
              <a:spcBef>
                <a:spcPts val="0"/>
              </a:spcBef>
              <a:spcAft>
                <a:spcPts val="0"/>
              </a:spcAft>
              <a:buSzPts val="8000"/>
              <a:buFont typeface="Rubik Medium"/>
              <a:buNone/>
              <a:defRPr b="0" sz="8000">
                <a:latin typeface="Rubik Medium"/>
                <a:ea typeface="Rubik Medium"/>
                <a:cs typeface="Rubik Medium"/>
                <a:sym typeface="Rubik Medium"/>
              </a:defRPr>
            </a:lvl3pPr>
            <a:lvl4pPr lvl="3" rtl="0">
              <a:spcBef>
                <a:spcPts val="0"/>
              </a:spcBef>
              <a:spcAft>
                <a:spcPts val="0"/>
              </a:spcAft>
              <a:buSzPts val="8000"/>
              <a:buFont typeface="Rubik Medium"/>
              <a:buNone/>
              <a:defRPr b="0" sz="8000">
                <a:latin typeface="Rubik Medium"/>
                <a:ea typeface="Rubik Medium"/>
                <a:cs typeface="Rubik Medium"/>
                <a:sym typeface="Rubik Medium"/>
              </a:defRPr>
            </a:lvl4pPr>
            <a:lvl5pPr lvl="4" rtl="0">
              <a:spcBef>
                <a:spcPts val="0"/>
              </a:spcBef>
              <a:spcAft>
                <a:spcPts val="0"/>
              </a:spcAft>
              <a:buSzPts val="8000"/>
              <a:buFont typeface="Rubik Medium"/>
              <a:buNone/>
              <a:defRPr b="0" sz="8000">
                <a:latin typeface="Rubik Medium"/>
                <a:ea typeface="Rubik Medium"/>
                <a:cs typeface="Rubik Medium"/>
                <a:sym typeface="Rubik Medium"/>
              </a:defRPr>
            </a:lvl5pPr>
            <a:lvl6pPr lvl="5" rtl="0">
              <a:spcBef>
                <a:spcPts val="0"/>
              </a:spcBef>
              <a:spcAft>
                <a:spcPts val="0"/>
              </a:spcAft>
              <a:buSzPts val="8000"/>
              <a:buFont typeface="Rubik Medium"/>
              <a:buNone/>
              <a:defRPr b="0" sz="8000">
                <a:latin typeface="Rubik Medium"/>
                <a:ea typeface="Rubik Medium"/>
                <a:cs typeface="Rubik Medium"/>
                <a:sym typeface="Rubik Medium"/>
              </a:defRPr>
            </a:lvl6pPr>
            <a:lvl7pPr lvl="6" rtl="0">
              <a:spcBef>
                <a:spcPts val="0"/>
              </a:spcBef>
              <a:spcAft>
                <a:spcPts val="0"/>
              </a:spcAft>
              <a:buSzPts val="8000"/>
              <a:buFont typeface="Rubik Medium"/>
              <a:buNone/>
              <a:defRPr b="0" sz="8000">
                <a:latin typeface="Rubik Medium"/>
                <a:ea typeface="Rubik Medium"/>
                <a:cs typeface="Rubik Medium"/>
                <a:sym typeface="Rubik Medium"/>
              </a:defRPr>
            </a:lvl7pPr>
            <a:lvl8pPr lvl="7" rtl="0">
              <a:spcBef>
                <a:spcPts val="0"/>
              </a:spcBef>
              <a:spcAft>
                <a:spcPts val="0"/>
              </a:spcAft>
              <a:buSzPts val="8000"/>
              <a:buFont typeface="Rubik Medium"/>
              <a:buNone/>
              <a:defRPr b="0" sz="8000">
                <a:latin typeface="Rubik Medium"/>
                <a:ea typeface="Rubik Medium"/>
                <a:cs typeface="Rubik Medium"/>
                <a:sym typeface="Rubik Medium"/>
              </a:defRPr>
            </a:lvl8pPr>
            <a:lvl9pPr lvl="8" rtl="0">
              <a:spcBef>
                <a:spcPts val="0"/>
              </a:spcBef>
              <a:spcAft>
                <a:spcPts val="0"/>
              </a:spcAft>
              <a:buSzPts val="8000"/>
              <a:buFont typeface="Rubik Medium"/>
              <a:buNone/>
              <a:defRPr b="0" sz="8000">
                <a:latin typeface="Rubik Medium"/>
                <a:ea typeface="Rubik Medium"/>
                <a:cs typeface="Rubik Medium"/>
                <a:sym typeface="Rubik Medium"/>
              </a:defRPr>
            </a:lvl9pPr>
          </a:lstStyle>
          <a:p>
            <a:r>
              <a:t>xx%</a:t>
            </a:r>
          </a:p>
        </p:txBody>
      </p:sp>
      <p:sp>
        <p:nvSpPr>
          <p:cNvPr id="227" name="Google Shape;227;p49"/>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Font typeface="Rubik"/>
              <a:buChar char="●"/>
              <a:defRPr>
                <a:solidFill>
                  <a:srgbClr val="000000"/>
                </a:solidFill>
                <a:latin typeface="Rubik"/>
                <a:ea typeface="Rubik"/>
                <a:cs typeface="Rubik"/>
                <a:sym typeface="Rubik"/>
              </a:defRPr>
            </a:lvl1pPr>
            <a:lvl2pPr indent="-298450" lvl="1" marL="914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2pPr>
            <a:lvl3pPr indent="-298450" lvl="2" marL="1371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3pPr>
            <a:lvl4pPr indent="-298450" lvl="3" marL="18288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4pPr>
            <a:lvl5pPr indent="-298450" lvl="4" marL="22860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5pPr>
            <a:lvl6pPr indent="-298450" lvl="5" marL="27432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6pPr>
            <a:lvl7pPr indent="-298450" lvl="6" marL="32004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7pPr>
            <a:lvl8pPr indent="-298450" lvl="7" marL="3657600" rtl="0">
              <a:spcBef>
                <a:spcPts val="1600"/>
              </a:spcBef>
              <a:spcAft>
                <a:spcPts val="0"/>
              </a:spcAft>
              <a:buClr>
                <a:srgbClr val="000000"/>
              </a:buClr>
              <a:buSzPts val="1100"/>
              <a:buFont typeface="Rubik"/>
              <a:buChar char="○"/>
              <a:defRPr>
                <a:solidFill>
                  <a:srgbClr val="000000"/>
                </a:solidFill>
                <a:latin typeface="Rubik"/>
                <a:ea typeface="Rubik"/>
                <a:cs typeface="Rubik"/>
                <a:sym typeface="Rubik"/>
              </a:defRPr>
            </a:lvl8pPr>
            <a:lvl9pPr indent="-298450" lvl="8" marL="4114800" rtl="0">
              <a:spcBef>
                <a:spcPts val="1600"/>
              </a:spcBef>
              <a:spcAft>
                <a:spcPts val="1600"/>
              </a:spcAft>
              <a:buClr>
                <a:srgbClr val="000000"/>
              </a:buClr>
              <a:buSzPts val="1100"/>
              <a:buFont typeface="Rubik"/>
              <a:buChar char="■"/>
              <a:defRPr>
                <a:solidFill>
                  <a:srgbClr val="000000"/>
                </a:solidFill>
                <a:latin typeface="Rubik"/>
                <a:ea typeface="Rubik"/>
                <a:cs typeface="Rubik"/>
                <a:sym typeface="Rubik"/>
              </a:defRPr>
            </a:lvl9pPr>
          </a:lstStyle>
          <a:p/>
        </p:txBody>
      </p:sp>
      <p:sp>
        <p:nvSpPr>
          <p:cNvPr id="228" name="Google Shape;228;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9" name="Shape 229"/>
        <p:cNvGrpSpPr/>
        <p:nvPr/>
      </p:nvGrpSpPr>
      <p:grpSpPr>
        <a:xfrm>
          <a:off x="0" y="0"/>
          <a:ext cx="0" cy="0"/>
          <a:chOff x="0" y="0"/>
          <a:chExt cx="0" cy="0"/>
        </a:xfrm>
      </p:grpSpPr>
      <p:sp>
        <p:nvSpPr>
          <p:cNvPr id="230" name="Google Shape;23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231" name="Shape 231"/>
        <p:cNvGrpSpPr/>
        <p:nvPr/>
      </p:nvGrpSpPr>
      <p:grpSpPr>
        <a:xfrm>
          <a:off x="0" y="0"/>
          <a:ext cx="0" cy="0"/>
          <a:chOff x="0" y="0"/>
          <a:chExt cx="0" cy="0"/>
        </a:xfrm>
      </p:grpSpPr>
      <p:pic>
        <p:nvPicPr>
          <p:cNvPr id="232" name="Google Shape;232;p5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33" name="Google Shape;233;p5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234" name="Google Shape;234;p51"/>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39" name="Shape 239"/>
        <p:cNvGrpSpPr/>
        <p:nvPr/>
      </p:nvGrpSpPr>
      <p:grpSpPr>
        <a:xfrm>
          <a:off x="0" y="0"/>
          <a:ext cx="0" cy="0"/>
          <a:chOff x="0" y="0"/>
          <a:chExt cx="0" cy="0"/>
        </a:xfrm>
      </p:grpSpPr>
      <p:sp>
        <p:nvSpPr>
          <p:cNvPr id="240" name="Google Shape;240;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41" name="Google Shape;241;p53"/>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42" name="Shape 242"/>
        <p:cNvGrpSpPr/>
        <p:nvPr/>
      </p:nvGrpSpPr>
      <p:grpSpPr>
        <a:xfrm>
          <a:off x="0" y="0"/>
          <a:ext cx="0" cy="0"/>
          <a:chOff x="0" y="0"/>
          <a:chExt cx="0" cy="0"/>
        </a:xfrm>
      </p:grpSpPr>
      <p:sp>
        <p:nvSpPr>
          <p:cNvPr id="243" name="Google Shape;243;p5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5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45" name="Google Shape;245;p5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46" name="Google Shape;246;p5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lgn="l">
              <a:lnSpc>
                <a:spcPct val="100000"/>
              </a:lnSpc>
              <a:spcBef>
                <a:spcPts val="0"/>
              </a:spcBef>
              <a:spcAft>
                <a:spcPts val="0"/>
              </a:spcAft>
              <a:buClr>
                <a:srgbClr val="5500FF"/>
              </a:buClr>
              <a:buSzPts val="4200"/>
              <a:buNone/>
              <a:defRPr sz="4200">
                <a:solidFill>
                  <a:srgbClr val="5500FF"/>
                </a:solidFill>
              </a:defRPr>
            </a:lvl2pPr>
            <a:lvl3pPr lvl="2" rtl="0" algn="l">
              <a:lnSpc>
                <a:spcPct val="100000"/>
              </a:lnSpc>
              <a:spcBef>
                <a:spcPts val="0"/>
              </a:spcBef>
              <a:spcAft>
                <a:spcPts val="0"/>
              </a:spcAft>
              <a:buClr>
                <a:srgbClr val="5500FF"/>
              </a:buClr>
              <a:buSzPts val="4200"/>
              <a:buNone/>
              <a:defRPr sz="4200">
                <a:solidFill>
                  <a:srgbClr val="5500FF"/>
                </a:solidFill>
              </a:defRPr>
            </a:lvl3pPr>
            <a:lvl4pPr lvl="3" rtl="0" algn="l">
              <a:lnSpc>
                <a:spcPct val="100000"/>
              </a:lnSpc>
              <a:spcBef>
                <a:spcPts val="0"/>
              </a:spcBef>
              <a:spcAft>
                <a:spcPts val="0"/>
              </a:spcAft>
              <a:buClr>
                <a:srgbClr val="5500FF"/>
              </a:buClr>
              <a:buSzPts val="4200"/>
              <a:buNone/>
              <a:defRPr sz="4200">
                <a:solidFill>
                  <a:srgbClr val="5500FF"/>
                </a:solidFill>
              </a:defRPr>
            </a:lvl4pPr>
            <a:lvl5pPr lvl="4" rtl="0" algn="l">
              <a:lnSpc>
                <a:spcPct val="100000"/>
              </a:lnSpc>
              <a:spcBef>
                <a:spcPts val="0"/>
              </a:spcBef>
              <a:spcAft>
                <a:spcPts val="0"/>
              </a:spcAft>
              <a:buClr>
                <a:srgbClr val="5500FF"/>
              </a:buClr>
              <a:buSzPts val="4200"/>
              <a:buNone/>
              <a:defRPr sz="4200">
                <a:solidFill>
                  <a:srgbClr val="5500FF"/>
                </a:solidFill>
              </a:defRPr>
            </a:lvl5pPr>
            <a:lvl6pPr lvl="5" rtl="0" algn="l">
              <a:lnSpc>
                <a:spcPct val="100000"/>
              </a:lnSpc>
              <a:spcBef>
                <a:spcPts val="0"/>
              </a:spcBef>
              <a:spcAft>
                <a:spcPts val="0"/>
              </a:spcAft>
              <a:buClr>
                <a:srgbClr val="5500FF"/>
              </a:buClr>
              <a:buSzPts val="4200"/>
              <a:buNone/>
              <a:defRPr sz="4200">
                <a:solidFill>
                  <a:srgbClr val="5500FF"/>
                </a:solidFill>
              </a:defRPr>
            </a:lvl6pPr>
            <a:lvl7pPr lvl="6" rtl="0" algn="l">
              <a:lnSpc>
                <a:spcPct val="100000"/>
              </a:lnSpc>
              <a:spcBef>
                <a:spcPts val="0"/>
              </a:spcBef>
              <a:spcAft>
                <a:spcPts val="0"/>
              </a:spcAft>
              <a:buClr>
                <a:srgbClr val="5500FF"/>
              </a:buClr>
              <a:buSzPts val="4200"/>
              <a:buNone/>
              <a:defRPr sz="4200">
                <a:solidFill>
                  <a:srgbClr val="5500FF"/>
                </a:solidFill>
              </a:defRPr>
            </a:lvl7pPr>
            <a:lvl8pPr lvl="7" rtl="0" algn="l">
              <a:lnSpc>
                <a:spcPct val="100000"/>
              </a:lnSpc>
              <a:spcBef>
                <a:spcPts val="0"/>
              </a:spcBef>
              <a:spcAft>
                <a:spcPts val="0"/>
              </a:spcAft>
              <a:buClr>
                <a:srgbClr val="5500FF"/>
              </a:buClr>
              <a:buSzPts val="4200"/>
              <a:buNone/>
              <a:defRPr sz="4200">
                <a:solidFill>
                  <a:srgbClr val="5500FF"/>
                </a:solidFill>
              </a:defRPr>
            </a:lvl8pPr>
            <a:lvl9pPr lvl="8" rtl="0" algn="l">
              <a:lnSpc>
                <a:spcPct val="100000"/>
              </a:lnSpc>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47" name="Shape 247"/>
        <p:cNvGrpSpPr/>
        <p:nvPr/>
      </p:nvGrpSpPr>
      <p:grpSpPr>
        <a:xfrm>
          <a:off x="0" y="0"/>
          <a:ext cx="0" cy="0"/>
          <a:chOff x="0" y="0"/>
          <a:chExt cx="0" cy="0"/>
        </a:xfrm>
      </p:grpSpPr>
      <p:grpSp>
        <p:nvGrpSpPr>
          <p:cNvPr id="248" name="Google Shape;248;p55"/>
          <p:cNvGrpSpPr/>
          <p:nvPr/>
        </p:nvGrpSpPr>
        <p:grpSpPr>
          <a:xfrm>
            <a:off x="830394" y="1191276"/>
            <a:ext cx="745764" cy="45826"/>
            <a:chOff x="4580561" y="2589004"/>
            <a:chExt cx="1064464" cy="25200"/>
          </a:xfrm>
        </p:grpSpPr>
        <p:sp>
          <p:nvSpPr>
            <p:cNvPr id="249" name="Google Shape;249;p5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252" name="Google Shape;252;p5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253" name="Google Shape;253;p5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254" name="Google Shape;254;p5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55" name="Shape 255"/>
        <p:cNvGrpSpPr/>
        <p:nvPr/>
      </p:nvGrpSpPr>
      <p:grpSpPr>
        <a:xfrm>
          <a:off x="0" y="0"/>
          <a:ext cx="0" cy="0"/>
          <a:chOff x="0" y="0"/>
          <a:chExt cx="0" cy="0"/>
        </a:xfrm>
      </p:grpSpPr>
      <p:pic>
        <p:nvPicPr>
          <p:cNvPr id="256" name="Google Shape;256;p5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57" name="Google Shape;257;p56"/>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258" name="Google Shape;258;p56"/>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59" name="Shape 259"/>
        <p:cNvGrpSpPr/>
        <p:nvPr/>
      </p:nvGrpSpPr>
      <p:grpSpPr>
        <a:xfrm>
          <a:off x="0" y="0"/>
          <a:ext cx="0" cy="0"/>
          <a:chOff x="0" y="0"/>
          <a:chExt cx="0" cy="0"/>
        </a:xfrm>
      </p:grpSpPr>
      <p:sp>
        <p:nvSpPr>
          <p:cNvPr id="260" name="Google Shape;260;p57"/>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7"/>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62" name="Google Shape;262;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63" name="Shape 263"/>
        <p:cNvGrpSpPr/>
        <p:nvPr/>
      </p:nvGrpSpPr>
      <p:grpSpPr>
        <a:xfrm>
          <a:off x="0" y="0"/>
          <a:ext cx="0" cy="0"/>
          <a:chOff x="0" y="0"/>
          <a:chExt cx="0" cy="0"/>
        </a:xfrm>
      </p:grpSpPr>
      <p:sp>
        <p:nvSpPr>
          <p:cNvPr id="264" name="Google Shape;264;p58"/>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58"/>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66" name="Google Shape;266;p58"/>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67" name="Google Shape;267;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68" name="Shape 268"/>
        <p:cNvGrpSpPr/>
        <p:nvPr/>
      </p:nvGrpSpPr>
      <p:grpSpPr>
        <a:xfrm>
          <a:off x="0" y="0"/>
          <a:ext cx="0" cy="0"/>
          <a:chOff x="0" y="0"/>
          <a:chExt cx="0" cy="0"/>
        </a:xfrm>
      </p:grpSpPr>
      <p:sp>
        <p:nvSpPr>
          <p:cNvPr id="269" name="Google Shape;269;p59"/>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71" name="Shape 271"/>
        <p:cNvGrpSpPr/>
        <p:nvPr/>
      </p:nvGrpSpPr>
      <p:grpSpPr>
        <a:xfrm>
          <a:off x="0" y="0"/>
          <a:ext cx="0" cy="0"/>
          <a:chOff x="0" y="0"/>
          <a:chExt cx="0" cy="0"/>
        </a:xfrm>
      </p:grpSpPr>
      <p:sp>
        <p:nvSpPr>
          <p:cNvPr id="272" name="Google Shape;272;p60"/>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273" name="Google Shape;273;p60"/>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274" name="Google Shape;274;p60"/>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75" name="Shape 275"/>
        <p:cNvGrpSpPr/>
        <p:nvPr/>
      </p:nvGrpSpPr>
      <p:grpSpPr>
        <a:xfrm>
          <a:off x="0" y="0"/>
          <a:ext cx="0" cy="0"/>
          <a:chOff x="0" y="0"/>
          <a:chExt cx="0" cy="0"/>
        </a:xfrm>
      </p:grpSpPr>
      <p:sp>
        <p:nvSpPr>
          <p:cNvPr id="276" name="Google Shape;276;p61"/>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1"/>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lnSpc>
                <a:spcPct val="100000"/>
              </a:lnSpc>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78" name="Google Shape;278;p61"/>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279" name="Google Shape;279;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80" name="Shape 280"/>
        <p:cNvGrpSpPr/>
        <p:nvPr/>
      </p:nvGrpSpPr>
      <p:grpSpPr>
        <a:xfrm>
          <a:off x="0" y="0"/>
          <a:ext cx="0" cy="0"/>
          <a:chOff x="0" y="0"/>
          <a:chExt cx="0" cy="0"/>
        </a:xfrm>
      </p:grpSpPr>
      <p:pic>
        <p:nvPicPr>
          <p:cNvPr id="281" name="Google Shape;281;p62"/>
          <p:cNvPicPr preferRelativeResize="0"/>
          <p:nvPr/>
        </p:nvPicPr>
        <p:blipFill rotWithShape="1">
          <a:blip r:embed="rId2">
            <a:alphaModFix/>
          </a:blip>
          <a:srcRect b="0" l="0" r="10" t="0"/>
          <a:stretch/>
        </p:blipFill>
        <p:spPr>
          <a:xfrm>
            <a:off x="0" y="0"/>
            <a:ext cx="9144000" cy="5143500"/>
          </a:xfrm>
          <a:prstGeom prst="rect">
            <a:avLst/>
          </a:prstGeom>
          <a:noFill/>
          <a:ln>
            <a:noFill/>
          </a:ln>
        </p:spPr>
      </p:pic>
      <p:sp>
        <p:nvSpPr>
          <p:cNvPr id="282" name="Google Shape;282;p62"/>
          <p:cNvSpPr/>
          <p:nvPr/>
        </p:nvSpPr>
        <p:spPr>
          <a:xfrm>
            <a:off x="0" y="0"/>
            <a:ext cx="9167400" cy="5143500"/>
          </a:xfrm>
          <a:prstGeom prst="rect">
            <a:avLst/>
          </a:prstGeom>
          <a:solidFill>
            <a:srgbClr val="434343">
              <a:alpha val="5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62"/>
          <p:cNvPicPr preferRelativeResize="0"/>
          <p:nvPr/>
        </p:nvPicPr>
        <p:blipFill rotWithShape="1">
          <a:blip r:embed="rId3">
            <a:alphaModFix/>
          </a:blip>
          <a:srcRect b="0" l="0" r="0" t="0"/>
          <a:stretch/>
        </p:blipFill>
        <p:spPr>
          <a:xfrm>
            <a:off x="8423050" y="4529775"/>
            <a:ext cx="339950" cy="432150"/>
          </a:xfrm>
          <a:prstGeom prst="rect">
            <a:avLst/>
          </a:prstGeom>
          <a:noFill/>
          <a:ln>
            <a:noFill/>
          </a:ln>
        </p:spPr>
      </p:pic>
      <p:grpSp>
        <p:nvGrpSpPr>
          <p:cNvPr id="284" name="Google Shape;284;p62"/>
          <p:cNvGrpSpPr/>
          <p:nvPr/>
        </p:nvGrpSpPr>
        <p:grpSpPr>
          <a:xfrm>
            <a:off x="1975500" y="3845558"/>
            <a:ext cx="5193000" cy="763722"/>
            <a:chOff x="1975250" y="1903874"/>
            <a:chExt cx="5193000" cy="763722"/>
          </a:xfrm>
        </p:grpSpPr>
        <p:sp>
          <p:nvSpPr>
            <p:cNvPr id="285" name="Google Shape;285;p62"/>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700"/>
                <a:buFont typeface="Arial"/>
                <a:buNone/>
              </a:pPr>
              <a:r>
                <a:rPr b="1" i="0" lang="es" sz="2700" u="none" cap="none" strike="noStrike">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86" name="Google Shape;286;p62"/>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87" name="Google Shape;287;p62"/>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D9D9D9"/>
                </a:solidFill>
                <a:latin typeface="Rubik"/>
                <a:ea typeface="Rubik"/>
                <a:cs typeface="Rubik"/>
                <a:sym typeface="Rubik"/>
              </a:rPr>
              <a:t>Ph. Credit: Drew Coffmann</a:t>
            </a:r>
            <a:endParaRPr b="0"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288" name="Shape 288"/>
        <p:cNvGrpSpPr/>
        <p:nvPr/>
      </p:nvGrpSpPr>
      <p:grpSpPr>
        <a:xfrm>
          <a:off x="0" y="0"/>
          <a:ext cx="0" cy="0"/>
          <a:chOff x="0" y="0"/>
          <a:chExt cx="0" cy="0"/>
        </a:xfrm>
      </p:grpSpPr>
      <p:sp>
        <p:nvSpPr>
          <p:cNvPr id="289" name="Google Shape;289;p6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90" name="Google Shape;290;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91" name="Shape 291"/>
        <p:cNvGrpSpPr/>
        <p:nvPr/>
      </p:nvGrpSpPr>
      <p:grpSpPr>
        <a:xfrm>
          <a:off x="0" y="0"/>
          <a:ext cx="0" cy="0"/>
          <a:chOff x="0" y="0"/>
          <a:chExt cx="0" cy="0"/>
        </a:xfrm>
      </p:grpSpPr>
      <p:sp>
        <p:nvSpPr>
          <p:cNvPr id="292" name="Google Shape;292;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93" name="Google Shape;293;p64"/>
          <p:cNvGrpSpPr/>
          <p:nvPr/>
        </p:nvGrpSpPr>
        <p:grpSpPr>
          <a:xfrm>
            <a:off x="830394" y="1191276"/>
            <a:ext cx="745764" cy="45826"/>
            <a:chOff x="4580561" y="2589004"/>
            <a:chExt cx="1064464" cy="25200"/>
          </a:xfrm>
        </p:grpSpPr>
        <p:sp>
          <p:nvSpPr>
            <p:cNvPr id="294" name="Google Shape;294;p6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64"/>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97" name="Shape 297"/>
        <p:cNvGrpSpPr/>
        <p:nvPr/>
      </p:nvGrpSpPr>
      <p:grpSpPr>
        <a:xfrm>
          <a:off x="0" y="0"/>
          <a:ext cx="0" cy="0"/>
          <a:chOff x="0" y="0"/>
          <a:chExt cx="0" cy="0"/>
        </a:xfrm>
      </p:grpSpPr>
      <p:pic>
        <p:nvPicPr>
          <p:cNvPr id="298" name="Google Shape;298;p65"/>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99" name="Google Shape;299;p65"/>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300" name="Google Shape;300;p65"/>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301" name="Shape 301"/>
        <p:cNvGrpSpPr/>
        <p:nvPr/>
      </p:nvGrpSpPr>
      <p:grpSpPr>
        <a:xfrm>
          <a:off x="0" y="0"/>
          <a:ext cx="0" cy="0"/>
          <a:chOff x="0" y="0"/>
          <a:chExt cx="0" cy="0"/>
        </a:xfrm>
      </p:grpSpPr>
      <p:sp>
        <p:nvSpPr>
          <p:cNvPr id="302" name="Google Shape;302;p66"/>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66"/>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04" name="Google Shape;304;p6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lnSpc>
                <a:spcPct val="100000"/>
              </a:lnSpc>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305" name="Google Shape;305;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306" name="Shape 306"/>
        <p:cNvGrpSpPr/>
        <p:nvPr/>
      </p:nvGrpSpPr>
      <p:grpSpPr>
        <a:xfrm>
          <a:off x="0" y="0"/>
          <a:ext cx="0" cy="0"/>
          <a:chOff x="0" y="0"/>
          <a:chExt cx="0" cy="0"/>
        </a:xfrm>
      </p:grpSpPr>
      <p:sp>
        <p:nvSpPr>
          <p:cNvPr id="307" name="Google Shape;307;p67"/>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309" name="Shape 309"/>
        <p:cNvGrpSpPr/>
        <p:nvPr/>
      </p:nvGrpSpPr>
      <p:grpSpPr>
        <a:xfrm>
          <a:off x="0" y="0"/>
          <a:ext cx="0" cy="0"/>
          <a:chOff x="0" y="0"/>
          <a:chExt cx="0" cy="0"/>
        </a:xfrm>
      </p:grpSpPr>
      <p:sp>
        <p:nvSpPr>
          <p:cNvPr id="310" name="Google Shape;310;p68"/>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8"/>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lgn="l">
              <a:lnSpc>
                <a:spcPct val="100000"/>
              </a:lnSpc>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312" name="Google Shape;312;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313" name="Shape 313"/>
        <p:cNvGrpSpPr/>
        <p:nvPr/>
      </p:nvGrpSpPr>
      <p:grpSpPr>
        <a:xfrm>
          <a:off x="0" y="0"/>
          <a:ext cx="0" cy="0"/>
          <a:chOff x="0" y="0"/>
          <a:chExt cx="0" cy="0"/>
        </a:xfrm>
      </p:grpSpPr>
      <p:sp>
        <p:nvSpPr>
          <p:cNvPr id="314" name="Google Shape;314;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15" name="Google Shape;315;p69"/>
          <p:cNvGrpSpPr/>
          <p:nvPr/>
        </p:nvGrpSpPr>
        <p:grpSpPr>
          <a:xfrm>
            <a:off x="830394" y="1191276"/>
            <a:ext cx="745764" cy="45826"/>
            <a:chOff x="4580561" y="2589004"/>
            <a:chExt cx="1064464" cy="25200"/>
          </a:xfrm>
        </p:grpSpPr>
        <p:sp>
          <p:nvSpPr>
            <p:cNvPr id="316" name="Google Shape;316;p69"/>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9"/>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69"/>
          <p:cNvSpPr txBox="1"/>
          <p:nvPr>
            <p:ph type="title"/>
          </p:nvPr>
        </p:nvSpPr>
        <p:spPr>
          <a:xfrm>
            <a:off x="729450" y="512675"/>
            <a:ext cx="8033400" cy="1049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lgn="l">
              <a:lnSpc>
                <a:spcPct val="100000"/>
              </a:lnSpc>
              <a:spcBef>
                <a:spcPts val="0"/>
              </a:spcBef>
              <a:spcAft>
                <a:spcPts val="0"/>
              </a:spcAft>
              <a:buClr>
                <a:srgbClr val="009BDE"/>
              </a:buClr>
              <a:buSzPts val="2800"/>
              <a:buNone/>
              <a:defRPr>
                <a:solidFill>
                  <a:srgbClr val="009BDE"/>
                </a:solidFill>
              </a:defRPr>
            </a:lvl2pPr>
            <a:lvl3pPr lvl="2" rtl="0" algn="l">
              <a:lnSpc>
                <a:spcPct val="100000"/>
              </a:lnSpc>
              <a:spcBef>
                <a:spcPts val="0"/>
              </a:spcBef>
              <a:spcAft>
                <a:spcPts val="0"/>
              </a:spcAft>
              <a:buClr>
                <a:srgbClr val="009BDE"/>
              </a:buClr>
              <a:buSzPts val="2800"/>
              <a:buNone/>
              <a:defRPr>
                <a:solidFill>
                  <a:srgbClr val="009BDE"/>
                </a:solidFill>
              </a:defRPr>
            </a:lvl3pPr>
            <a:lvl4pPr lvl="3" rtl="0" algn="l">
              <a:lnSpc>
                <a:spcPct val="100000"/>
              </a:lnSpc>
              <a:spcBef>
                <a:spcPts val="0"/>
              </a:spcBef>
              <a:spcAft>
                <a:spcPts val="0"/>
              </a:spcAft>
              <a:buClr>
                <a:srgbClr val="009BDE"/>
              </a:buClr>
              <a:buSzPts val="2800"/>
              <a:buNone/>
              <a:defRPr>
                <a:solidFill>
                  <a:srgbClr val="009BDE"/>
                </a:solidFill>
              </a:defRPr>
            </a:lvl4pPr>
            <a:lvl5pPr lvl="4" rtl="0" algn="l">
              <a:lnSpc>
                <a:spcPct val="100000"/>
              </a:lnSpc>
              <a:spcBef>
                <a:spcPts val="0"/>
              </a:spcBef>
              <a:spcAft>
                <a:spcPts val="0"/>
              </a:spcAft>
              <a:buClr>
                <a:srgbClr val="009BDE"/>
              </a:buClr>
              <a:buSzPts val="2800"/>
              <a:buNone/>
              <a:defRPr>
                <a:solidFill>
                  <a:srgbClr val="009BDE"/>
                </a:solidFill>
              </a:defRPr>
            </a:lvl5pPr>
            <a:lvl6pPr lvl="5" rtl="0" algn="l">
              <a:lnSpc>
                <a:spcPct val="100000"/>
              </a:lnSpc>
              <a:spcBef>
                <a:spcPts val="0"/>
              </a:spcBef>
              <a:spcAft>
                <a:spcPts val="0"/>
              </a:spcAft>
              <a:buClr>
                <a:srgbClr val="009BDE"/>
              </a:buClr>
              <a:buSzPts val="2800"/>
              <a:buNone/>
              <a:defRPr>
                <a:solidFill>
                  <a:srgbClr val="009BDE"/>
                </a:solidFill>
              </a:defRPr>
            </a:lvl6pPr>
            <a:lvl7pPr lvl="6" rtl="0" algn="l">
              <a:lnSpc>
                <a:spcPct val="100000"/>
              </a:lnSpc>
              <a:spcBef>
                <a:spcPts val="0"/>
              </a:spcBef>
              <a:spcAft>
                <a:spcPts val="0"/>
              </a:spcAft>
              <a:buClr>
                <a:srgbClr val="009BDE"/>
              </a:buClr>
              <a:buSzPts val="2800"/>
              <a:buNone/>
              <a:defRPr>
                <a:solidFill>
                  <a:srgbClr val="009BDE"/>
                </a:solidFill>
              </a:defRPr>
            </a:lvl7pPr>
            <a:lvl8pPr lvl="7" rtl="0" algn="l">
              <a:lnSpc>
                <a:spcPct val="100000"/>
              </a:lnSpc>
              <a:spcBef>
                <a:spcPts val="0"/>
              </a:spcBef>
              <a:spcAft>
                <a:spcPts val="0"/>
              </a:spcAft>
              <a:buClr>
                <a:srgbClr val="009BDE"/>
              </a:buClr>
              <a:buSzPts val="2800"/>
              <a:buNone/>
              <a:defRPr>
                <a:solidFill>
                  <a:srgbClr val="009BDE"/>
                </a:solidFill>
              </a:defRPr>
            </a:lvl8pPr>
            <a:lvl9pPr lvl="8" rtl="0" algn="l">
              <a:lnSpc>
                <a:spcPct val="100000"/>
              </a:lnSpc>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319" name="Shape 319"/>
        <p:cNvGrpSpPr/>
        <p:nvPr/>
      </p:nvGrpSpPr>
      <p:grpSpPr>
        <a:xfrm>
          <a:off x="0" y="0"/>
          <a:ext cx="0" cy="0"/>
          <a:chOff x="0" y="0"/>
          <a:chExt cx="0" cy="0"/>
        </a:xfrm>
      </p:grpSpPr>
      <p:sp>
        <p:nvSpPr>
          <p:cNvPr id="320" name="Google Shape;320;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21" name="Google Shape;321;p70"/>
          <p:cNvGrpSpPr/>
          <p:nvPr/>
        </p:nvGrpSpPr>
        <p:grpSpPr>
          <a:xfrm>
            <a:off x="830394" y="1191276"/>
            <a:ext cx="745764" cy="45826"/>
            <a:chOff x="4580561" y="2589004"/>
            <a:chExt cx="1064464" cy="25200"/>
          </a:xfrm>
        </p:grpSpPr>
        <p:sp>
          <p:nvSpPr>
            <p:cNvPr id="322" name="Google Shape;322;p70"/>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0"/>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 name="Google Shape;324;p70"/>
          <p:cNvSpPr txBox="1"/>
          <p:nvPr>
            <p:ph type="title"/>
          </p:nvPr>
        </p:nvSpPr>
        <p:spPr>
          <a:xfrm>
            <a:off x="729450" y="512675"/>
            <a:ext cx="8033400" cy="1001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lgn="l">
              <a:lnSpc>
                <a:spcPct val="100000"/>
              </a:lnSpc>
              <a:spcBef>
                <a:spcPts val="0"/>
              </a:spcBef>
              <a:spcAft>
                <a:spcPts val="0"/>
              </a:spcAft>
              <a:buClr>
                <a:srgbClr val="E1446D"/>
              </a:buClr>
              <a:buSzPts val="2800"/>
              <a:buNone/>
              <a:defRPr>
                <a:solidFill>
                  <a:srgbClr val="E1446D"/>
                </a:solidFill>
              </a:defRPr>
            </a:lvl2pPr>
            <a:lvl3pPr lvl="2" rtl="0" algn="l">
              <a:lnSpc>
                <a:spcPct val="100000"/>
              </a:lnSpc>
              <a:spcBef>
                <a:spcPts val="0"/>
              </a:spcBef>
              <a:spcAft>
                <a:spcPts val="0"/>
              </a:spcAft>
              <a:buClr>
                <a:srgbClr val="E1446D"/>
              </a:buClr>
              <a:buSzPts val="2800"/>
              <a:buNone/>
              <a:defRPr>
                <a:solidFill>
                  <a:srgbClr val="E1446D"/>
                </a:solidFill>
              </a:defRPr>
            </a:lvl3pPr>
            <a:lvl4pPr lvl="3" rtl="0" algn="l">
              <a:lnSpc>
                <a:spcPct val="100000"/>
              </a:lnSpc>
              <a:spcBef>
                <a:spcPts val="0"/>
              </a:spcBef>
              <a:spcAft>
                <a:spcPts val="0"/>
              </a:spcAft>
              <a:buClr>
                <a:srgbClr val="E1446D"/>
              </a:buClr>
              <a:buSzPts val="2800"/>
              <a:buNone/>
              <a:defRPr>
                <a:solidFill>
                  <a:srgbClr val="E1446D"/>
                </a:solidFill>
              </a:defRPr>
            </a:lvl4pPr>
            <a:lvl5pPr lvl="4" rtl="0" algn="l">
              <a:lnSpc>
                <a:spcPct val="100000"/>
              </a:lnSpc>
              <a:spcBef>
                <a:spcPts val="0"/>
              </a:spcBef>
              <a:spcAft>
                <a:spcPts val="0"/>
              </a:spcAft>
              <a:buClr>
                <a:srgbClr val="E1446D"/>
              </a:buClr>
              <a:buSzPts val="2800"/>
              <a:buNone/>
              <a:defRPr>
                <a:solidFill>
                  <a:srgbClr val="E1446D"/>
                </a:solidFill>
              </a:defRPr>
            </a:lvl5pPr>
            <a:lvl6pPr lvl="5" rtl="0" algn="l">
              <a:lnSpc>
                <a:spcPct val="100000"/>
              </a:lnSpc>
              <a:spcBef>
                <a:spcPts val="0"/>
              </a:spcBef>
              <a:spcAft>
                <a:spcPts val="0"/>
              </a:spcAft>
              <a:buClr>
                <a:srgbClr val="E1446D"/>
              </a:buClr>
              <a:buSzPts val="2800"/>
              <a:buNone/>
              <a:defRPr>
                <a:solidFill>
                  <a:srgbClr val="E1446D"/>
                </a:solidFill>
              </a:defRPr>
            </a:lvl6pPr>
            <a:lvl7pPr lvl="6" rtl="0" algn="l">
              <a:lnSpc>
                <a:spcPct val="100000"/>
              </a:lnSpc>
              <a:spcBef>
                <a:spcPts val="0"/>
              </a:spcBef>
              <a:spcAft>
                <a:spcPts val="0"/>
              </a:spcAft>
              <a:buClr>
                <a:srgbClr val="E1446D"/>
              </a:buClr>
              <a:buSzPts val="2800"/>
              <a:buNone/>
              <a:defRPr>
                <a:solidFill>
                  <a:srgbClr val="E1446D"/>
                </a:solidFill>
              </a:defRPr>
            </a:lvl7pPr>
            <a:lvl8pPr lvl="7" rtl="0" algn="l">
              <a:lnSpc>
                <a:spcPct val="100000"/>
              </a:lnSpc>
              <a:spcBef>
                <a:spcPts val="0"/>
              </a:spcBef>
              <a:spcAft>
                <a:spcPts val="0"/>
              </a:spcAft>
              <a:buClr>
                <a:srgbClr val="E1446D"/>
              </a:buClr>
              <a:buSzPts val="2800"/>
              <a:buNone/>
              <a:defRPr>
                <a:solidFill>
                  <a:srgbClr val="E1446D"/>
                </a:solidFill>
              </a:defRPr>
            </a:lvl8pPr>
            <a:lvl9pPr lvl="8" rtl="0" algn="l">
              <a:lnSpc>
                <a:spcPct val="100000"/>
              </a:lnSpc>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325" name="Shape 325"/>
        <p:cNvGrpSpPr/>
        <p:nvPr/>
      </p:nvGrpSpPr>
      <p:grpSpPr>
        <a:xfrm>
          <a:off x="0" y="0"/>
          <a:ext cx="0" cy="0"/>
          <a:chOff x="0" y="0"/>
          <a:chExt cx="0" cy="0"/>
        </a:xfrm>
      </p:grpSpPr>
      <p:pic>
        <p:nvPicPr>
          <p:cNvPr id="326" name="Google Shape;326;p71"/>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27" name="Google Shape;327;p7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328" name="Google Shape;328;p71"/>
          <p:cNvPicPr preferRelativeResize="0"/>
          <p:nvPr/>
        </p:nvPicPr>
        <p:blipFill rotWithShape="1">
          <a:blip r:embed="rId3">
            <a:alphaModFix/>
          </a:blip>
          <a:srcRect b="0" l="22334" r="22328"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329" name="Shape 329"/>
        <p:cNvGrpSpPr/>
        <p:nvPr/>
      </p:nvGrpSpPr>
      <p:grpSpPr>
        <a:xfrm>
          <a:off x="0" y="0"/>
          <a:ext cx="0" cy="0"/>
          <a:chOff x="0" y="0"/>
          <a:chExt cx="0" cy="0"/>
        </a:xfrm>
      </p:grpSpPr>
      <p:pic>
        <p:nvPicPr>
          <p:cNvPr id="330" name="Google Shape;330;p72"/>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331" name="Google Shape;331;p72"/>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pic>
        <p:nvPicPr>
          <p:cNvPr id="332" name="Google Shape;332;p72"/>
          <p:cNvPicPr preferRelativeResize="0"/>
          <p:nvPr/>
        </p:nvPicPr>
        <p:blipFill rotWithShape="1">
          <a:blip r:embed="rId3">
            <a:alphaModFix/>
          </a:blip>
          <a:srcRect b="0" l="0" r="0"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333" name="Shape 333"/>
        <p:cNvGrpSpPr/>
        <p:nvPr/>
      </p:nvGrpSpPr>
      <p:grpSpPr>
        <a:xfrm>
          <a:off x="0" y="0"/>
          <a:ext cx="0" cy="0"/>
          <a:chOff x="0" y="0"/>
          <a:chExt cx="0" cy="0"/>
        </a:xfrm>
      </p:grpSpPr>
      <p:sp>
        <p:nvSpPr>
          <p:cNvPr id="334" name="Google Shape;334;p7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35" name="Google Shape;335;p7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336" name="Shape 336"/>
        <p:cNvGrpSpPr/>
        <p:nvPr/>
      </p:nvGrpSpPr>
      <p:grpSpPr>
        <a:xfrm>
          <a:off x="0" y="0"/>
          <a:ext cx="0" cy="0"/>
          <a:chOff x="0" y="0"/>
          <a:chExt cx="0" cy="0"/>
        </a:xfrm>
      </p:grpSpPr>
      <p:sp>
        <p:nvSpPr>
          <p:cNvPr id="337" name="Google Shape;337;p74"/>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339" name="Shape 339"/>
        <p:cNvGrpSpPr/>
        <p:nvPr/>
      </p:nvGrpSpPr>
      <p:grpSpPr>
        <a:xfrm>
          <a:off x="0" y="0"/>
          <a:ext cx="0" cy="0"/>
          <a:chOff x="0" y="0"/>
          <a:chExt cx="0" cy="0"/>
        </a:xfrm>
      </p:grpSpPr>
      <p:sp>
        <p:nvSpPr>
          <p:cNvPr id="340" name="Google Shape;340;p75"/>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5"/>
          <p:cNvSpPr txBox="1"/>
          <p:nvPr>
            <p:ph type="title"/>
          </p:nvPr>
        </p:nvSpPr>
        <p:spPr>
          <a:xfrm>
            <a:off x="727650" y="169200"/>
            <a:ext cx="7808700" cy="101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2400"/>
              <a:buNone/>
              <a:defRPr sz="2400">
                <a:solidFill>
                  <a:srgbClr val="430098"/>
                </a:solidFill>
              </a:defRPr>
            </a:lvl1pPr>
            <a:lvl2pPr lvl="1"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lgn="l">
              <a:lnSpc>
                <a:spcPct val="100000"/>
              </a:lnSpc>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342" name="Google Shape;342;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343" name="Shape 343"/>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344" name="Shape 344"/>
        <p:cNvGrpSpPr/>
        <p:nvPr/>
      </p:nvGrpSpPr>
      <p:grpSpPr>
        <a:xfrm>
          <a:off x="0" y="0"/>
          <a:ext cx="0" cy="0"/>
          <a:chOff x="0" y="0"/>
          <a:chExt cx="0" cy="0"/>
        </a:xfrm>
      </p:grpSpPr>
      <p:sp>
        <p:nvSpPr>
          <p:cNvPr id="345" name="Google Shape;345;p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6" name="Google Shape;346;p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347" name="Google Shape;347;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1">
  <p:cSld name="TITLE_1_1">
    <p:bg>
      <p:bgPr>
        <a:solidFill>
          <a:srgbClr val="F3F3F3"/>
        </a:solidFill>
      </p:bgPr>
    </p:bg>
    <p:spTree>
      <p:nvGrpSpPr>
        <p:cNvPr id="348" name="Shape 348"/>
        <p:cNvGrpSpPr/>
        <p:nvPr/>
      </p:nvGrpSpPr>
      <p:grpSpPr>
        <a:xfrm>
          <a:off x="0" y="0"/>
          <a:ext cx="0" cy="0"/>
          <a:chOff x="0" y="0"/>
          <a:chExt cx="0" cy="0"/>
        </a:xfrm>
      </p:grpSpPr>
      <p:sp>
        <p:nvSpPr>
          <p:cNvPr id="349" name="Google Shape;349;p78"/>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78"/>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351" name="Google Shape;351;p78"/>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352" name="Google Shape;35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353" name="Shape 353"/>
        <p:cNvGrpSpPr/>
        <p:nvPr/>
      </p:nvGrpSpPr>
      <p:grpSpPr>
        <a:xfrm>
          <a:off x="0" y="0"/>
          <a:ext cx="0" cy="0"/>
          <a:chOff x="0" y="0"/>
          <a:chExt cx="0" cy="0"/>
        </a:xfrm>
      </p:grpSpPr>
      <p:grpSp>
        <p:nvGrpSpPr>
          <p:cNvPr id="354" name="Google Shape;354;p79"/>
          <p:cNvGrpSpPr/>
          <p:nvPr/>
        </p:nvGrpSpPr>
        <p:grpSpPr>
          <a:xfrm>
            <a:off x="830392" y="1191256"/>
            <a:ext cx="745763" cy="45826"/>
            <a:chOff x="4580561" y="2589004"/>
            <a:chExt cx="1064464" cy="25200"/>
          </a:xfrm>
        </p:grpSpPr>
        <p:sp>
          <p:nvSpPr>
            <p:cNvPr id="355" name="Google Shape;355;p79"/>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9"/>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358" name="Google Shape;358;p79"/>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359" name="Google Shape;359;p79"/>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360" name="Google Shape;360;p79"/>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361" name="Shape 361"/>
        <p:cNvGrpSpPr/>
        <p:nvPr/>
      </p:nvGrpSpPr>
      <p:grpSpPr>
        <a:xfrm>
          <a:off x="0" y="0"/>
          <a:ext cx="0" cy="0"/>
          <a:chOff x="0" y="0"/>
          <a:chExt cx="0" cy="0"/>
        </a:xfrm>
      </p:grpSpPr>
      <p:sp>
        <p:nvSpPr>
          <p:cNvPr id="362" name="Google Shape;362;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3" name="Google Shape;363;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64" name="Google Shape;364;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2">
  <p:cSld name="SECTION_HEADER_1_4">
    <p:bg>
      <p:bgPr>
        <a:solidFill>
          <a:srgbClr val="009BDE"/>
        </a:solidFill>
      </p:bgPr>
    </p:bg>
    <p:spTree>
      <p:nvGrpSpPr>
        <p:cNvPr id="365" name="Shape 365"/>
        <p:cNvGrpSpPr/>
        <p:nvPr/>
      </p:nvGrpSpPr>
      <p:grpSpPr>
        <a:xfrm>
          <a:off x="0" y="0"/>
          <a:ext cx="0" cy="0"/>
          <a:chOff x="0" y="0"/>
          <a:chExt cx="0" cy="0"/>
        </a:xfrm>
      </p:grpSpPr>
      <p:pic>
        <p:nvPicPr>
          <p:cNvPr id="366" name="Google Shape;366;p8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367" name="Google Shape;367;p8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68" name="Google Shape;368;p8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1">
  <p:cSld name="CAPTION_ONLY_1_1">
    <p:spTree>
      <p:nvGrpSpPr>
        <p:cNvPr id="369" name="Shape 369"/>
        <p:cNvGrpSpPr/>
        <p:nvPr/>
      </p:nvGrpSpPr>
      <p:grpSpPr>
        <a:xfrm>
          <a:off x="0" y="0"/>
          <a:ext cx="0" cy="0"/>
          <a:chOff x="0" y="0"/>
          <a:chExt cx="0" cy="0"/>
        </a:xfrm>
      </p:grpSpPr>
      <p:sp>
        <p:nvSpPr>
          <p:cNvPr id="370" name="Google Shape;37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1">
  <p:cSld name="TITLE_ONLY_1">
    <p:bg>
      <p:bgPr>
        <a:noFill/>
      </p:bgPr>
    </p:bg>
    <p:spTree>
      <p:nvGrpSpPr>
        <p:cNvPr id="371" name="Shape 371"/>
        <p:cNvGrpSpPr/>
        <p:nvPr/>
      </p:nvGrpSpPr>
      <p:grpSpPr>
        <a:xfrm>
          <a:off x="0" y="0"/>
          <a:ext cx="0" cy="0"/>
          <a:chOff x="0" y="0"/>
          <a:chExt cx="0" cy="0"/>
        </a:xfrm>
      </p:grpSpPr>
      <p:pic>
        <p:nvPicPr>
          <p:cNvPr id="372" name="Google Shape;372;p8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373" name="Google Shape;373;p8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8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375" name="Google Shape;375;p83"/>
          <p:cNvGrpSpPr/>
          <p:nvPr/>
        </p:nvGrpSpPr>
        <p:grpSpPr>
          <a:xfrm>
            <a:off x="1975500" y="3845558"/>
            <a:ext cx="5193000" cy="763721"/>
            <a:chOff x="1975250" y="1903874"/>
            <a:chExt cx="5193000" cy="763721"/>
          </a:xfrm>
        </p:grpSpPr>
        <p:sp>
          <p:nvSpPr>
            <p:cNvPr id="376" name="Google Shape;376;p8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377" name="Google Shape;377;p8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378" name="Google Shape;378;p8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379" name="Shape 379"/>
        <p:cNvGrpSpPr/>
        <p:nvPr/>
      </p:nvGrpSpPr>
      <p:grpSpPr>
        <a:xfrm>
          <a:off x="0" y="0"/>
          <a:ext cx="0" cy="0"/>
          <a:chOff x="0" y="0"/>
          <a:chExt cx="0" cy="0"/>
        </a:xfrm>
      </p:grpSpPr>
      <p:sp>
        <p:nvSpPr>
          <p:cNvPr id="380" name="Google Shape;380;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81" name="Google Shape;381;p84"/>
          <p:cNvGrpSpPr/>
          <p:nvPr/>
        </p:nvGrpSpPr>
        <p:grpSpPr>
          <a:xfrm>
            <a:off x="830394" y="1191276"/>
            <a:ext cx="745764" cy="45826"/>
            <a:chOff x="4580561" y="2589004"/>
            <a:chExt cx="1064464" cy="25200"/>
          </a:xfrm>
        </p:grpSpPr>
        <p:sp>
          <p:nvSpPr>
            <p:cNvPr id="382" name="Google Shape;382;p84"/>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4"/>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84"/>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rgbClr val="F3F3F3"/>
        </a:solidFill>
      </p:bgPr>
    </p:bg>
    <p:spTree>
      <p:nvGrpSpPr>
        <p:cNvPr id="385" name="Shape 385"/>
        <p:cNvGrpSpPr/>
        <p:nvPr/>
      </p:nvGrpSpPr>
      <p:grpSpPr>
        <a:xfrm>
          <a:off x="0" y="0"/>
          <a:ext cx="0" cy="0"/>
          <a:chOff x="0" y="0"/>
          <a:chExt cx="0" cy="0"/>
        </a:xfrm>
      </p:grpSpPr>
      <p:sp>
        <p:nvSpPr>
          <p:cNvPr id="386" name="Google Shape;386;p85"/>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
        <p:nvSpPr>
          <p:cNvPr id="388" name="Google Shape;388;p8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Rubik"/>
              <a:buNone/>
              <a:defRPr sz="1600">
                <a:latin typeface="Rubik"/>
                <a:ea typeface="Rubik"/>
                <a:cs typeface="Rubik"/>
                <a:sym typeface="Rubik"/>
              </a:defRPr>
            </a:lvl1pPr>
            <a:lvl2pPr lvl="1" rtl="0">
              <a:lnSpc>
                <a:spcPct val="100000"/>
              </a:lnSpc>
              <a:spcBef>
                <a:spcPts val="1600"/>
              </a:spcBef>
              <a:spcAft>
                <a:spcPts val="0"/>
              </a:spcAft>
              <a:buSzPts val="1600"/>
              <a:buFont typeface="Rubik"/>
              <a:buNone/>
              <a:defRPr sz="1600">
                <a:latin typeface="Rubik"/>
                <a:ea typeface="Rubik"/>
                <a:cs typeface="Rubik"/>
                <a:sym typeface="Rubik"/>
              </a:defRPr>
            </a:lvl2pPr>
            <a:lvl3pPr lvl="2" rtl="0">
              <a:lnSpc>
                <a:spcPct val="100000"/>
              </a:lnSpc>
              <a:spcBef>
                <a:spcPts val="1600"/>
              </a:spcBef>
              <a:spcAft>
                <a:spcPts val="0"/>
              </a:spcAft>
              <a:buSzPts val="1600"/>
              <a:buFont typeface="Rubik"/>
              <a:buNone/>
              <a:defRPr sz="1600">
                <a:latin typeface="Rubik"/>
                <a:ea typeface="Rubik"/>
                <a:cs typeface="Rubik"/>
                <a:sym typeface="Rubik"/>
              </a:defRPr>
            </a:lvl3pPr>
            <a:lvl4pPr lvl="3" rtl="0">
              <a:lnSpc>
                <a:spcPct val="100000"/>
              </a:lnSpc>
              <a:spcBef>
                <a:spcPts val="1600"/>
              </a:spcBef>
              <a:spcAft>
                <a:spcPts val="0"/>
              </a:spcAft>
              <a:buSzPts val="1600"/>
              <a:buFont typeface="Rubik"/>
              <a:buNone/>
              <a:defRPr sz="1600">
                <a:latin typeface="Rubik"/>
                <a:ea typeface="Rubik"/>
                <a:cs typeface="Rubik"/>
                <a:sym typeface="Rubik"/>
              </a:defRPr>
            </a:lvl4pPr>
            <a:lvl5pPr lvl="4" rtl="0">
              <a:lnSpc>
                <a:spcPct val="100000"/>
              </a:lnSpc>
              <a:spcBef>
                <a:spcPts val="1600"/>
              </a:spcBef>
              <a:spcAft>
                <a:spcPts val="0"/>
              </a:spcAft>
              <a:buSzPts val="1600"/>
              <a:buFont typeface="Rubik"/>
              <a:buNone/>
              <a:defRPr sz="1600">
                <a:latin typeface="Rubik"/>
                <a:ea typeface="Rubik"/>
                <a:cs typeface="Rubik"/>
                <a:sym typeface="Rubik"/>
              </a:defRPr>
            </a:lvl5pPr>
            <a:lvl6pPr lvl="5" rtl="0">
              <a:lnSpc>
                <a:spcPct val="100000"/>
              </a:lnSpc>
              <a:spcBef>
                <a:spcPts val="1600"/>
              </a:spcBef>
              <a:spcAft>
                <a:spcPts val="0"/>
              </a:spcAft>
              <a:buSzPts val="1600"/>
              <a:buFont typeface="Rubik"/>
              <a:buNone/>
              <a:defRPr sz="1600">
                <a:latin typeface="Rubik"/>
                <a:ea typeface="Rubik"/>
                <a:cs typeface="Rubik"/>
                <a:sym typeface="Rubik"/>
              </a:defRPr>
            </a:lvl6pPr>
            <a:lvl7pPr lvl="6" rtl="0">
              <a:lnSpc>
                <a:spcPct val="100000"/>
              </a:lnSpc>
              <a:spcBef>
                <a:spcPts val="1600"/>
              </a:spcBef>
              <a:spcAft>
                <a:spcPts val="0"/>
              </a:spcAft>
              <a:buSzPts val="1600"/>
              <a:buFont typeface="Rubik"/>
              <a:buNone/>
              <a:defRPr sz="1600">
                <a:latin typeface="Rubik"/>
                <a:ea typeface="Rubik"/>
                <a:cs typeface="Rubik"/>
                <a:sym typeface="Rubik"/>
              </a:defRPr>
            </a:lvl7pPr>
            <a:lvl8pPr lvl="7" rtl="0">
              <a:lnSpc>
                <a:spcPct val="100000"/>
              </a:lnSpc>
              <a:spcBef>
                <a:spcPts val="1600"/>
              </a:spcBef>
              <a:spcAft>
                <a:spcPts val="0"/>
              </a:spcAft>
              <a:buSzPts val="1600"/>
              <a:buFont typeface="Rubik"/>
              <a:buNone/>
              <a:defRPr sz="1600">
                <a:latin typeface="Rubik"/>
                <a:ea typeface="Rubik"/>
                <a:cs typeface="Rubik"/>
                <a:sym typeface="Rubik"/>
              </a:defRPr>
            </a:lvl8pPr>
            <a:lvl9pPr lvl="8" rtl="0">
              <a:lnSpc>
                <a:spcPct val="100000"/>
              </a:lnSpc>
              <a:spcBef>
                <a:spcPts val="1600"/>
              </a:spcBef>
              <a:spcAft>
                <a:spcPts val="0"/>
              </a:spcAft>
              <a:buSzPts val="1600"/>
              <a:buFont typeface="Rubik"/>
              <a:buNone/>
              <a:defRPr sz="1600">
                <a:latin typeface="Rubik"/>
                <a:ea typeface="Rubik"/>
                <a:cs typeface="Rubik"/>
                <a:sym typeface="Rubik"/>
              </a:defRPr>
            </a:lvl9pPr>
          </a:lstStyle>
          <a:p/>
        </p:txBody>
      </p:sp>
      <p:sp>
        <p:nvSpPr>
          <p:cNvPr id="389" name="Google Shape;389;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390" name="Google Shape;390;p85"/>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_2">
  <p:cSld name="TITLE_ONLY_2">
    <p:bg>
      <p:bgPr>
        <a:solidFill>
          <a:srgbClr val="F3F3F3"/>
        </a:solidFill>
      </p:bgPr>
    </p:bg>
    <p:spTree>
      <p:nvGrpSpPr>
        <p:cNvPr id="391" name="Shape 391"/>
        <p:cNvGrpSpPr/>
        <p:nvPr/>
      </p:nvGrpSpPr>
      <p:grpSpPr>
        <a:xfrm>
          <a:off x="0" y="0"/>
          <a:ext cx="0" cy="0"/>
          <a:chOff x="0" y="0"/>
          <a:chExt cx="0" cy="0"/>
        </a:xfrm>
      </p:grpSpPr>
      <p:sp>
        <p:nvSpPr>
          <p:cNvPr id="392" name="Google Shape;392;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93" name="Google Shape;393;p86"/>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6"/>
          <p:cNvSpPr txBox="1"/>
          <p:nvPr>
            <p:ph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p:txBody>
      </p:sp>
      <p:pic>
        <p:nvPicPr>
          <p:cNvPr id="395" name="Google Shape;395;p86"/>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_5">
    <p:bg>
      <p:bgPr>
        <a:solidFill>
          <a:srgbClr val="5500FF"/>
        </a:solidFill>
      </p:bgPr>
    </p:bg>
    <p:spTree>
      <p:nvGrpSpPr>
        <p:cNvPr id="396" name="Shape 396"/>
        <p:cNvGrpSpPr/>
        <p:nvPr/>
      </p:nvGrpSpPr>
      <p:grpSpPr>
        <a:xfrm>
          <a:off x="0" y="0"/>
          <a:ext cx="0" cy="0"/>
          <a:chOff x="0" y="0"/>
          <a:chExt cx="0" cy="0"/>
        </a:xfrm>
      </p:grpSpPr>
      <p:grpSp>
        <p:nvGrpSpPr>
          <p:cNvPr id="397" name="Google Shape;397;p87"/>
          <p:cNvGrpSpPr/>
          <p:nvPr/>
        </p:nvGrpSpPr>
        <p:grpSpPr>
          <a:xfrm>
            <a:off x="830392" y="1191256"/>
            <a:ext cx="745763" cy="45826"/>
            <a:chOff x="4580561" y="2589004"/>
            <a:chExt cx="1064464" cy="25200"/>
          </a:xfrm>
        </p:grpSpPr>
        <p:sp>
          <p:nvSpPr>
            <p:cNvPr id="398" name="Google Shape;398;p8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Rubik Medium"/>
              <a:buNone/>
              <a:defRPr b="0" sz="2600">
                <a:solidFill>
                  <a:schemeClr val="lt1"/>
                </a:solidFill>
                <a:latin typeface="Rubik Medium"/>
                <a:ea typeface="Rubik Medium"/>
                <a:cs typeface="Rubik Medium"/>
                <a:sym typeface="Rubik Medium"/>
              </a:defRPr>
            </a:lvl1pPr>
            <a:lvl2pPr lvl="1"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9pPr>
          </a:lstStyle>
          <a:p/>
        </p:txBody>
      </p:sp>
      <p:sp>
        <p:nvSpPr>
          <p:cNvPr id="401" name="Google Shape;401;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02" name="Google Shape;402;p87"/>
          <p:cNvSpPr txBox="1"/>
          <p:nvPr>
            <p:ph idx="2"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Rubik"/>
                <a:ea typeface="Rubik"/>
                <a:cs typeface="Rubik"/>
                <a:sym typeface="Rubik"/>
              </a:defRPr>
            </a:lvl1pPr>
            <a:lvl2pPr lvl="1" rtl="0">
              <a:spcBef>
                <a:spcPts val="0"/>
              </a:spcBef>
              <a:spcAft>
                <a:spcPts val="0"/>
              </a:spcAft>
              <a:buNone/>
              <a:defRPr>
                <a:solidFill>
                  <a:srgbClr val="FFFFFF"/>
                </a:solidFill>
                <a:latin typeface="Rubik"/>
                <a:ea typeface="Rubik"/>
                <a:cs typeface="Rubik"/>
                <a:sym typeface="Rubik"/>
              </a:defRPr>
            </a:lvl2pPr>
            <a:lvl3pPr lvl="2" rtl="0">
              <a:spcBef>
                <a:spcPts val="0"/>
              </a:spcBef>
              <a:spcAft>
                <a:spcPts val="0"/>
              </a:spcAft>
              <a:buNone/>
              <a:defRPr>
                <a:solidFill>
                  <a:srgbClr val="FFFFFF"/>
                </a:solidFill>
                <a:latin typeface="Rubik"/>
                <a:ea typeface="Rubik"/>
                <a:cs typeface="Rubik"/>
                <a:sym typeface="Rubik"/>
              </a:defRPr>
            </a:lvl3pPr>
            <a:lvl4pPr lvl="3" rtl="0">
              <a:spcBef>
                <a:spcPts val="0"/>
              </a:spcBef>
              <a:spcAft>
                <a:spcPts val="0"/>
              </a:spcAft>
              <a:buNone/>
              <a:defRPr>
                <a:solidFill>
                  <a:srgbClr val="FFFFFF"/>
                </a:solidFill>
                <a:latin typeface="Rubik"/>
                <a:ea typeface="Rubik"/>
                <a:cs typeface="Rubik"/>
                <a:sym typeface="Rubik"/>
              </a:defRPr>
            </a:lvl4pPr>
            <a:lvl5pPr lvl="4" rtl="0">
              <a:spcBef>
                <a:spcPts val="0"/>
              </a:spcBef>
              <a:spcAft>
                <a:spcPts val="0"/>
              </a:spcAft>
              <a:buNone/>
              <a:defRPr>
                <a:solidFill>
                  <a:srgbClr val="FFFFFF"/>
                </a:solidFill>
                <a:latin typeface="Rubik"/>
                <a:ea typeface="Rubik"/>
                <a:cs typeface="Rubik"/>
                <a:sym typeface="Rubik"/>
              </a:defRPr>
            </a:lvl5pPr>
            <a:lvl6pPr lvl="5" rtl="0">
              <a:spcBef>
                <a:spcPts val="0"/>
              </a:spcBef>
              <a:spcAft>
                <a:spcPts val="0"/>
              </a:spcAft>
              <a:buNone/>
              <a:defRPr>
                <a:solidFill>
                  <a:srgbClr val="FFFFFF"/>
                </a:solidFill>
                <a:latin typeface="Rubik"/>
                <a:ea typeface="Rubik"/>
                <a:cs typeface="Rubik"/>
                <a:sym typeface="Rubik"/>
              </a:defRPr>
            </a:lvl6pPr>
            <a:lvl7pPr lvl="6" rtl="0">
              <a:spcBef>
                <a:spcPts val="0"/>
              </a:spcBef>
              <a:spcAft>
                <a:spcPts val="0"/>
              </a:spcAft>
              <a:buNone/>
              <a:defRPr>
                <a:solidFill>
                  <a:srgbClr val="FFFFFF"/>
                </a:solidFill>
                <a:latin typeface="Rubik"/>
                <a:ea typeface="Rubik"/>
                <a:cs typeface="Rubik"/>
                <a:sym typeface="Rubik"/>
              </a:defRPr>
            </a:lvl7pPr>
            <a:lvl8pPr lvl="7" rtl="0">
              <a:spcBef>
                <a:spcPts val="0"/>
              </a:spcBef>
              <a:spcAft>
                <a:spcPts val="0"/>
              </a:spcAft>
              <a:buNone/>
              <a:defRPr>
                <a:solidFill>
                  <a:srgbClr val="FFFFFF"/>
                </a:solidFill>
                <a:latin typeface="Rubik"/>
                <a:ea typeface="Rubik"/>
                <a:cs typeface="Rubik"/>
                <a:sym typeface="Rubik"/>
              </a:defRPr>
            </a:lvl8pPr>
            <a:lvl9pPr lvl="8" rtl="0">
              <a:spcBef>
                <a:spcPts val="0"/>
              </a:spcBef>
              <a:spcAft>
                <a:spcPts val="0"/>
              </a:spcAft>
              <a:buNone/>
              <a:defRPr>
                <a:solidFill>
                  <a:srgbClr val="FFFFFF"/>
                </a:solidFill>
                <a:latin typeface="Rubik"/>
                <a:ea typeface="Rubik"/>
                <a:cs typeface="Rubik"/>
                <a:sym typeface="Rubik"/>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403" name="Shape 403"/>
        <p:cNvGrpSpPr/>
        <p:nvPr/>
      </p:nvGrpSpPr>
      <p:grpSpPr>
        <a:xfrm>
          <a:off x="0" y="0"/>
          <a:ext cx="0" cy="0"/>
          <a:chOff x="0" y="0"/>
          <a:chExt cx="0" cy="0"/>
        </a:xfrm>
      </p:grpSpPr>
      <p:sp>
        <p:nvSpPr>
          <p:cNvPr id="404" name="Google Shape;404;p8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405" name="Google Shape;405;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6">
    <p:bg>
      <p:bgPr>
        <a:solidFill>
          <a:srgbClr val="5500FF"/>
        </a:solidFill>
      </p:bgPr>
    </p:bg>
    <p:spTree>
      <p:nvGrpSpPr>
        <p:cNvPr id="406" name="Shape 406"/>
        <p:cNvGrpSpPr/>
        <p:nvPr/>
      </p:nvGrpSpPr>
      <p:grpSpPr>
        <a:xfrm>
          <a:off x="0" y="0"/>
          <a:ext cx="0" cy="0"/>
          <a:chOff x="0" y="0"/>
          <a:chExt cx="0" cy="0"/>
        </a:xfrm>
      </p:grpSpPr>
      <p:grpSp>
        <p:nvGrpSpPr>
          <p:cNvPr id="407" name="Google Shape;407;p89"/>
          <p:cNvGrpSpPr/>
          <p:nvPr/>
        </p:nvGrpSpPr>
        <p:grpSpPr>
          <a:xfrm>
            <a:off x="830392" y="1191256"/>
            <a:ext cx="745763" cy="45826"/>
            <a:chOff x="4580561" y="2589004"/>
            <a:chExt cx="1064464" cy="25200"/>
          </a:xfrm>
        </p:grpSpPr>
        <p:sp>
          <p:nvSpPr>
            <p:cNvPr id="408" name="Google Shape;408;p8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Rubik Medium"/>
              <a:buNone/>
              <a:defRPr b="0" sz="2600">
                <a:solidFill>
                  <a:schemeClr val="lt1"/>
                </a:solidFill>
                <a:latin typeface="Rubik Medium"/>
                <a:ea typeface="Rubik Medium"/>
                <a:cs typeface="Rubik Medium"/>
                <a:sym typeface="Rubik Medium"/>
              </a:defRPr>
            </a:lvl1pPr>
            <a:lvl2pPr lvl="1"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2pPr>
            <a:lvl3pPr lvl="2"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3pPr>
            <a:lvl4pPr lvl="3"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4pPr>
            <a:lvl5pPr lvl="4"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5pPr>
            <a:lvl6pPr lvl="5"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6pPr>
            <a:lvl7pPr lvl="6"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7pPr>
            <a:lvl8pPr lvl="7"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8pPr>
            <a:lvl9pPr lvl="8" rtl="0">
              <a:spcBef>
                <a:spcPts val="0"/>
              </a:spcBef>
              <a:spcAft>
                <a:spcPts val="0"/>
              </a:spcAft>
              <a:buClr>
                <a:schemeClr val="lt1"/>
              </a:buClr>
              <a:buSzPts val="3600"/>
              <a:buFont typeface="Rubik Medium"/>
              <a:buNone/>
              <a:defRPr b="0" sz="3600">
                <a:solidFill>
                  <a:schemeClr val="lt1"/>
                </a:solidFill>
                <a:latin typeface="Rubik Medium"/>
                <a:ea typeface="Rubik Medium"/>
                <a:cs typeface="Rubik Medium"/>
                <a:sym typeface="Rubik Medium"/>
              </a:defRPr>
            </a:lvl9pPr>
          </a:lstStyle>
          <a:p/>
        </p:txBody>
      </p:sp>
      <p:sp>
        <p:nvSpPr>
          <p:cNvPr id="411" name="Google Shape;411;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12" name="Google Shape;412;p89"/>
          <p:cNvSpPr txBox="1"/>
          <p:nvPr>
            <p:ph idx="2"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Rubik"/>
                <a:ea typeface="Rubik"/>
                <a:cs typeface="Rubik"/>
                <a:sym typeface="Rubik"/>
              </a:defRPr>
            </a:lvl1pPr>
            <a:lvl2pPr lvl="1" rtl="0">
              <a:spcBef>
                <a:spcPts val="0"/>
              </a:spcBef>
              <a:spcAft>
                <a:spcPts val="0"/>
              </a:spcAft>
              <a:buNone/>
              <a:defRPr>
                <a:solidFill>
                  <a:srgbClr val="FFFFFF"/>
                </a:solidFill>
                <a:latin typeface="Rubik"/>
                <a:ea typeface="Rubik"/>
                <a:cs typeface="Rubik"/>
                <a:sym typeface="Rubik"/>
              </a:defRPr>
            </a:lvl2pPr>
            <a:lvl3pPr lvl="2" rtl="0">
              <a:spcBef>
                <a:spcPts val="0"/>
              </a:spcBef>
              <a:spcAft>
                <a:spcPts val="0"/>
              </a:spcAft>
              <a:buNone/>
              <a:defRPr>
                <a:solidFill>
                  <a:srgbClr val="FFFFFF"/>
                </a:solidFill>
                <a:latin typeface="Rubik"/>
                <a:ea typeface="Rubik"/>
                <a:cs typeface="Rubik"/>
                <a:sym typeface="Rubik"/>
              </a:defRPr>
            </a:lvl3pPr>
            <a:lvl4pPr lvl="3" rtl="0">
              <a:spcBef>
                <a:spcPts val="0"/>
              </a:spcBef>
              <a:spcAft>
                <a:spcPts val="0"/>
              </a:spcAft>
              <a:buNone/>
              <a:defRPr>
                <a:solidFill>
                  <a:srgbClr val="FFFFFF"/>
                </a:solidFill>
                <a:latin typeface="Rubik"/>
                <a:ea typeface="Rubik"/>
                <a:cs typeface="Rubik"/>
                <a:sym typeface="Rubik"/>
              </a:defRPr>
            </a:lvl4pPr>
            <a:lvl5pPr lvl="4" rtl="0">
              <a:spcBef>
                <a:spcPts val="0"/>
              </a:spcBef>
              <a:spcAft>
                <a:spcPts val="0"/>
              </a:spcAft>
              <a:buNone/>
              <a:defRPr>
                <a:solidFill>
                  <a:srgbClr val="FFFFFF"/>
                </a:solidFill>
                <a:latin typeface="Rubik"/>
                <a:ea typeface="Rubik"/>
                <a:cs typeface="Rubik"/>
                <a:sym typeface="Rubik"/>
              </a:defRPr>
            </a:lvl5pPr>
            <a:lvl6pPr lvl="5" rtl="0">
              <a:spcBef>
                <a:spcPts val="0"/>
              </a:spcBef>
              <a:spcAft>
                <a:spcPts val="0"/>
              </a:spcAft>
              <a:buNone/>
              <a:defRPr>
                <a:solidFill>
                  <a:srgbClr val="FFFFFF"/>
                </a:solidFill>
                <a:latin typeface="Rubik"/>
                <a:ea typeface="Rubik"/>
                <a:cs typeface="Rubik"/>
                <a:sym typeface="Rubik"/>
              </a:defRPr>
            </a:lvl6pPr>
            <a:lvl7pPr lvl="6" rtl="0">
              <a:spcBef>
                <a:spcPts val="0"/>
              </a:spcBef>
              <a:spcAft>
                <a:spcPts val="0"/>
              </a:spcAft>
              <a:buNone/>
              <a:defRPr>
                <a:solidFill>
                  <a:srgbClr val="FFFFFF"/>
                </a:solidFill>
                <a:latin typeface="Rubik"/>
                <a:ea typeface="Rubik"/>
                <a:cs typeface="Rubik"/>
                <a:sym typeface="Rubik"/>
              </a:defRPr>
            </a:lvl7pPr>
            <a:lvl8pPr lvl="7" rtl="0">
              <a:spcBef>
                <a:spcPts val="0"/>
              </a:spcBef>
              <a:spcAft>
                <a:spcPts val="0"/>
              </a:spcAft>
              <a:buNone/>
              <a:defRPr>
                <a:solidFill>
                  <a:srgbClr val="FFFFFF"/>
                </a:solidFill>
                <a:latin typeface="Rubik"/>
                <a:ea typeface="Rubik"/>
                <a:cs typeface="Rubik"/>
                <a:sym typeface="Rubik"/>
              </a:defRPr>
            </a:lvl8pPr>
            <a:lvl9pPr lvl="8" rtl="0">
              <a:spcBef>
                <a:spcPts val="0"/>
              </a:spcBef>
              <a:spcAft>
                <a:spcPts val="0"/>
              </a:spcAft>
              <a:buNone/>
              <a:defRPr>
                <a:solidFill>
                  <a:srgbClr val="FFFFFF"/>
                </a:solidFill>
                <a:latin typeface="Rubik"/>
                <a:ea typeface="Rubik"/>
                <a:cs typeface="Rubik"/>
                <a:sym typeface="Rubik"/>
              </a:defRPr>
            </a:lvl9pPr>
          </a:lstStyle>
          <a:p/>
        </p:txBody>
      </p:sp>
      <p:pic>
        <p:nvPicPr>
          <p:cNvPr id="413" name="Google Shape;413;p89"/>
          <p:cNvPicPr preferRelativeResize="0"/>
          <p:nvPr/>
        </p:nvPicPr>
        <p:blipFill>
          <a:blip r:embed="rId2">
            <a:alphaModFix/>
          </a:blip>
          <a:stretch>
            <a:fillRect/>
          </a:stretch>
        </p:blipFill>
        <p:spPr>
          <a:xfrm>
            <a:off x="8423050" y="4330350"/>
            <a:ext cx="339950" cy="4321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4">
  <p:cSld name="CAPTION_ONLY_4">
    <p:spTree>
      <p:nvGrpSpPr>
        <p:cNvPr id="414" name="Shape 414"/>
        <p:cNvGrpSpPr/>
        <p:nvPr/>
      </p:nvGrpSpPr>
      <p:grpSpPr>
        <a:xfrm>
          <a:off x="0" y="0"/>
          <a:ext cx="0" cy="0"/>
          <a:chOff x="0" y="0"/>
          <a:chExt cx="0" cy="0"/>
        </a:xfrm>
      </p:grpSpPr>
      <p:sp>
        <p:nvSpPr>
          <p:cNvPr id="415" name="Google Shape;415;p9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416" name="Google Shape;416;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_3">
    <p:bg>
      <p:bgPr>
        <a:solidFill>
          <a:srgbClr val="F3F3F3"/>
        </a:solidFill>
      </p:bgPr>
    </p:bg>
    <p:spTree>
      <p:nvGrpSpPr>
        <p:cNvPr id="417" name="Shape 417"/>
        <p:cNvGrpSpPr/>
        <p:nvPr/>
      </p:nvGrpSpPr>
      <p:grpSpPr>
        <a:xfrm>
          <a:off x="0" y="0"/>
          <a:ext cx="0" cy="0"/>
          <a:chOff x="0" y="0"/>
          <a:chExt cx="0" cy="0"/>
        </a:xfrm>
      </p:grpSpPr>
      <p:sp>
        <p:nvSpPr>
          <p:cNvPr id="418" name="Google Shape;418;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Rubik Medium"/>
              <a:buNone/>
              <a:defRPr b="0" sz="26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2pPr>
            <a:lvl3pPr lvl="2"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3pPr>
            <a:lvl4pPr lvl="3"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4pPr>
            <a:lvl5pPr lvl="4"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5pPr>
            <a:lvl6pPr lvl="5"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6pPr>
            <a:lvl7pPr lvl="6"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7pPr>
            <a:lvl8pPr lvl="7"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8pPr>
            <a:lvl9pPr lvl="8" rtl="0">
              <a:spcBef>
                <a:spcPts val="0"/>
              </a:spcBef>
              <a:spcAft>
                <a:spcPts val="0"/>
              </a:spcAft>
              <a:buClr>
                <a:schemeClr val="dk2"/>
              </a:buClr>
              <a:buSzPts val="2600"/>
              <a:buFont typeface="Rubik"/>
              <a:buNone/>
              <a:defRPr sz="2600">
                <a:solidFill>
                  <a:schemeClr val="dk2"/>
                </a:solidFill>
                <a:latin typeface="Rubik"/>
                <a:ea typeface="Rubik"/>
                <a:cs typeface="Rubik"/>
                <a:sym typeface="Rubik"/>
              </a:defRPr>
            </a:lvl9pPr>
          </a:lstStyle>
          <a:p/>
        </p:txBody>
      </p:sp>
      <p:sp>
        <p:nvSpPr>
          <p:cNvPr id="419" name="Google Shape;419;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420" name="Google Shape;420;p91"/>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1"/>
          <p:cNvSpPr txBox="1"/>
          <p:nvPr>
            <p:ph idx="2"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p:txBody>
      </p:sp>
      <p:pic>
        <p:nvPicPr>
          <p:cNvPr id="422" name="Google Shape;422;p91"/>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23" name="Shape 423"/>
        <p:cNvGrpSpPr/>
        <p:nvPr/>
      </p:nvGrpSpPr>
      <p:grpSpPr>
        <a:xfrm>
          <a:off x="0" y="0"/>
          <a:ext cx="0" cy="0"/>
          <a:chOff x="0" y="0"/>
          <a:chExt cx="0" cy="0"/>
        </a:xfrm>
      </p:grpSpPr>
      <p:sp>
        <p:nvSpPr>
          <p:cNvPr id="424" name="Google Shape;424;p92"/>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25" name="Google Shape;425;p92"/>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426" name="Google Shape;426;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5.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2.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88.xml"/><Relationship Id="rId20" Type="http://schemas.openxmlformats.org/officeDocument/2006/relationships/slideLayout" Target="../slideLayouts/slideLayout68.xml"/><Relationship Id="rId41" Type="http://schemas.openxmlformats.org/officeDocument/2006/relationships/theme" Target="../theme/theme3.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5" Type="http://schemas.openxmlformats.org/officeDocument/2006/relationships/slideLayout" Target="../slideLayouts/slideLayout53.xml"/><Relationship Id="rId6" Type="http://schemas.openxmlformats.org/officeDocument/2006/relationships/slideLayout" Target="../slideLayouts/slideLayout54.xml"/><Relationship Id="rId29" Type="http://schemas.openxmlformats.org/officeDocument/2006/relationships/slideLayout" Target="../slideLayouts/slideLayout77.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11" Type="http://schemas.openxmlformats.org/officeDocument/2006/relationships/slideLayout" Target="../slideLayouts/slideLayout59.xml"/><Relationship Id="rId33" Type="http://schemas.openxmlformats.org/officeDocument/2006/relationships/slideLayout" Target="../slideLayouts/slideLayout81.xml"/><Relationship Id="rId10" Type="http://schemas.openxmlformats.org/officeDocument/2006/relationships/slideLayout" Target="../slideLayouts/slideLayout58.xml"/><Relationship Id="rId32" Type="http://schemas.openxmlformats.org/officeDocument/2006/relationships/slideLayout" Target="../slideLayouts/slideLayout80.xml"/><Relationship Id="rId13" Type="http://schemas.openxmlformats.org/officeDocument/2006/relationships/slideLayout" Target="../slideLayouts/slideLayout61.xml"/><Relationship Id="rId35" Type="http://schemas.openxmlformats.org/officeDocument/2006/relationships/slideLayout" Target="../slideLayouts/slideLayout83.xml"/><Relationship Id="rId12" Type="http://schemas.openxmlformats.org/officeDocument/2006/relationships/slideLayout" Target="../slideLayouts/slideLayout60.xml"/><Relationship Id="rId34" Type="http://schemas.openxmlformats.org/officeDocument/2006/relationships/slideLayout" Target="../slideLayouts/slideLayout82.xml"/><Relationship Id="rId15" Type="http://schemas.openxmlformats.org/officeDocument/2006/relationships/slideLayout" Target="../slideLayouts/slideLayout63.xml"/><Relationship Id="rId37" Type="http://schemas.openxmlformats.org/officeDocument/2006/relationships/slideLayout" Target="../slideLayouts/slideLayout85.xml"/><Relationship Id="rId14" Type="http://schemas.openxmlformats.org/officeDocument/2006/relationships/slideLayout" Target="../slideLayouts/slideLayout62.xml"/><Relationship Id="rId36" Type="http://schemas.openxmlformats.org/officeDocument/2006/relationships/slideLayout" Target="../slideLayouts/slideLayout84.xml"/><Relationship Id="rId17" Type="http://schemas.openxmlformats.org/officeDocument/2006/relationships/slideLayout" Target="../slideLayouts/slideLayout65.xml"/><Relationship Id="rId39" Type="http://schemas.openxmlformats.org/officeDocument/2006/relationships/slideLayout" Target="../slideLayouts/slideLayout87.xml"/><Relationship Id="rId16" Type="http://schemas.openxmlformats.org/officeDocument/2006/relationships/slideLayout" Target="../slideLayouts/slideLayout64.xml"/><Relationship Id="rId38" Type="http://schemas.openxmlformats.org/officeDocument/2006/relationships/slideLayout" Target="../slideLayouts/slideLayout86.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57" name="Shape 157"/>
        <p:cNvGrpSpPr/>
        <p:nvPr/>
      </p:nvGrpSpPr>
      <p:grpSpPr>
        <a:xfrm>
          <a:off x="0" y="0"/>
          <a:ext cx="0" cy="0"/>
          <a:chOff x="0" y="0"/>
          <a:chExt cx="0" cy="0"/>
        </a:xfrm>
      </p:grpSpPr>
      <p:sp>
        <p:nvSpPr>
          <p:cNvPr id="158" name="Google Shape;15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159" name="Google Shape;15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160" name="Google Shape;160;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35" name="Shape 235"/>
        <p:cNvGrpSpPr/>
        <p:nvPr/>
      </p:nvGrpSpPr>
      <p:grpSpPr>
        <a:xfrm>
          <a:off x="0" y="0"/>
          <a:ext cx="0" cy="0"/>
          <a:chOff x="0" y="0"/>
          <a:chExt cx="0" cy="0"/>
        </a:xfrm>
      </p:grpSpPr>
      <p:sp>
        <p:nvSpPr>
          <p:cNvPr id="236" name="Google Shape;23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ubik Medium"/>
              <a:buNone/>
              <a:defRPr b="0" i="0" sz="2800" u="none" cap="none" strike="noStrike">
                <a:solidFill>
                  <a:srgbClr val="000000"/>
                </a:solidFill>
                <a:latin typeface="Rubik Medium"/>
                <a:ea typeface="Rubik Medium"/>
                <a:cs typeface="Rubik Medium"/>
                <a:sym typeface="Rubik Medium"/>
              </a:defRPr>
            </a:lvl1pPr>
            <a:lvl2pPr lvl="1"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2pPr>
            <a:lvl3pPr lvl="2"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3pPr>
            <a:lvl4pPr lvl="3"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4pPr>
            <a:lvl5pPr lvl="4"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5pPr>
            <a:lvl6pPr lvl="5"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6pPr>
            <a:lvl7pPr lvl="6"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7pPr>
            <a:lvl8pPr lvl="7"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8pPr>
            <a:lvl9pPr lvl="8" marR="0" rtl="0" algn="l">
              <a:lnSpc>
                <a:spcPct val="100000"/>
              </a:lnSpc>
              <a:spcBef>
                <a:spcPts val="0"/>
              </a:spcBef>
              <a:spcAft>
                <a:spcPts val="0"/>
              </a:spcAft>
              <a:buClr>
                <a:srgbClr val="000000"/>
              </a:buClr>
              <a:buSzPts val="2800"/>
              <a:buFont typeface="Rubik"/>
              <a:buNone/>
              <a:defRPr b="1" i="0" sz="2800" u="none" cap="none" strike="noStrike">
                <a:solidFill>
                  <a:srgbClr val="000000"/>
                </a:solidFill>
                <a:latin typeface="Rubik"/>
                <a:ea typeface="Rubik"/>
                <a:cs typeface="Rubik"/>
                <a:sym typeface="Rubik"/>
              </a:defRPr>
            </a:lvl9pPr>
          </a:lstStyle>
          <a:p/>
        </p:txBody>
      </p:sp>
      <p:sp>
        <p:nvSpPr>
          <p:cNvPr id="237" name="Google Shape;23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Rubik"/>
              <a:buChar char="●"/>
              <a:defRPr b="0" i="0" sz="1300" u="none" cap="none" strike="noStrike">
                <a:solidFill>
                  <a:schemeClr val="accent1"/>
                </a:solidFill>
                <a:latin typeface="Rubik"/>
                <a:ea typeface="Rubik"/>
                <a:cs typeface="Rubik"/>
                <a:sym typeface="Rubik"/>
              </a:defRPr>
            </a:lvl1pPr>
            <a:lvl2pPr indent="-298450" lvl="1" marL="914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2pPr>
            <a:lvl3pPr indent="-298450" lvl="2" marL="1371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3pPr>
            <a:lvl4pPr indent="-298450" lvl="3" marL="18288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4pPr>
            <a:lvl5pPr indent="-298450" lvl="4" marL="22860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5pPr>
            <a:lvl6pPr indent="-298450" lvl="5" marL="27432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6pPr>
            <a:lvl7pPr indent="-298450" lvl="6" marL="32004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7pPr>
            <a:lvl8pPr indent="-298450" lvl="7" marL="3657600" marR="0" rtl="0" algn="l">
              <a:lnSpc>
                <a:spcPct val="115000"/>
              </a:lnSpc>
              <a:spcBef>
                <a:spcPts val="1600"/>
              </a:spcBef>
              <a:spcAft>
                <a:spcPts val="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8pPr>
            <a:lvl9pPr indent="-298450" lvl="8" marL="4114800" marR="0" rtl="0" algn="l">
              <a:lnSpc>
                <a:spcPct val="115000"/>
              </a:lnSpc>
              <a:spcBef>
                <a:spcPts val="1600"/>
              </a:spcBef>
              <a:spcAft>
                <a:spcPts val="1600"/>
              </a:spcAft>
              <a:buClr>
                <a:schemeClr val="accent1"/>
              </a:buClr>
              <a:buSzPts val="1100"/>
              <a:buFont typeface="Rubik"/>
              <a:buChar char="■"/>
              <a:defRPr b="0" i="0" sz="1100" u="none" cap="none" strike="noStrike">
                <a:solidFill>
                  <a:schemeClr val="accent1"/>
                </a:solidFill>
                <a:latin typeface="Rubik"/>
                <a:ea typeface="Rubik"/>
                <a:cs typeface="Rubik"/>
                <a:sym typeface="Rubik"/>
              </a:defRPr>
            </a:lvl9pPr>
          </a:lstStyle>
          <a:p/>
        </p:txBody>
      </p:sp>
      <p:sp>
        <p:nvSpPr>
          <p:cNvPr id="238" name="Google Shape;238;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hyperlink" Target="https://scikit-learn.org/stable/" TargetMode="Externa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www.kaggle.com/" TargetMode="External"/><Relationship Id="rId4" Type="http://schemas.openxmlformats.org/officeDocument/2006/relationships/hyperlink" Target="https://datos.gob.ar/" TargetMode="External"/><Relationship Id="rId5" Type="http://schemas.openxmlformats.org/officeDocument/2006/relationships/hyperlink" Target="https://data.buenosaires.gob.a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13" name="Google Shape;513;p102"/>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Métodos: </a:t>
            </a:r>
            <a:r>
              <a:rPr b="1" lang="es" sz="3000">
                <a:solidFill>
                  <a:srgbClr val="009BDE"/>
                </a:solidFill>
                <a:latin typeface="Rubik"/>
                <a:ea typeface="Rubik"/>
                <a:cs typeface="Rubik"/>
                <a:sym typeface="Rubik"/>
              </a:rPr>
              <a:t>Beneficios</a:t>
            </a:r>
            <a:endParaRPr b="1" sz="3000">
              <a:solidFill>
                <a:srgbClr val="009BDE"/>
              </a:solidFill>
              <a:latin typeface="Rubik"/>
              <a:ea typeface="Rubik"/>
              <a:cs typeface="Rubik"/>
              <a:sym typeface="Rubik"/>
            </a:endParaRPr>
          </a:p>
        </p:txBody>
      </p:sp>
      <p:sp>
        <p:nvSpPr>
          <p:cNvPr id="514" name="Google Shape;514;p102"/>
          <p:cNvSpPr txBox="1"/>
          <p:nvPr/>
        </p:nvSpPr>
        <p:spPr>
          <a:xfrm>
            <a:off x="1252150" y="1081975"/>
            <a:ext cx="7259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a:ea typeface="Rubik"/>
                <a:cs typeface="Rubik"/>
                <a:sym typeface="Rubik"/>
              </a:rPr>
              <a:t>La programación orientada a objetos nos propone una </a:t>
            </a:r>
            <a:r>
              <a:rPr b="1" lang="es" sz="1600">
                <a:solidFill>
                  <a:srgbClr val="434343"/>
                </a:solidFill>
                <a:latin typeface="Rubik"/>
                <a:ea typeface="Rubik"/>
                <a:cs typeface="Rubik"/>
                <a:sym typeface="Rubik"/>
              </a:rPr>
              <a:t>manera de trabajar</a:t>
            </a:r>
            <a:r>
              <a:rPr lang="es" sz="1600">
                <a:solidFill>
                  <a:srgbClr val="434343"/>
                </a:solidFill>
                <a:latin typeface="Rubik"/>
                <a:ea typeface="Rubik"/>
                <a:cs typeface="Rubik"/>
                <a:sym typeface="Rubik"/>
              </a:rPr>
              <a:t> a la hora de escribir nuestro programa. </a:t>
            </a:r>
            <a:endParaRPr sz="1600">
              <a:solidFill>
                <a:srgbClr val="434343"/>
              </a:solidFill>
              <a:latin typeface="Rubik"/>
              <a:ea typeface="Rubik"/>
              <a:cs typeface="Rubik"/>
              <a:sym typeface="Rubik"/>
            </a:endParaRPr>
          </a:p>
          <a:p>
            <a:pPr indent="0" lvl="0" marL="0" rtl="0" algn="l">
              <a:spcBef>
                <a:spcPts val="1000"/>
              </a:spcBef>
              <a:spcAft>
                <a:spcPts val="1000"/>
              </a:spcAft>
              <a:buNone/>
            </a:pPr>
            <a:r>
              <a:rPr lang="es" sz="1600">
                <a:solidFill>
                  <a:srgbClr val="434343"/>
                </a:solidFill>
                <a:latin typeface="Rubik"/>
                <a:ea typeface="Rubik"/>
                <a:cs typeface="Rubik"/>
                <a:sym typeface="Rubik"/>
              </a:rPr>
              <a:t>No sólo es práctico y ordenado, sino que también muchas veces nos ayuda a mantener la consistencia del código.</a:t>
            </a:r>
            <a:endParaRPr sz="1600">
              <a:solidFill>
                <a:srgbClr val="434343"/>
              </a:solidFill>
              <a:latin typeface="Rubik"/>
              <a:ea typeface="Rubik"/>
              <a:cs typeface="Rubik"/>
              <a:sym typeface="Rubik"/>
            </a:endParaRPr>
          </a:p>
        </p:txBody>
      </p:sp>
      <p:pic>
        <p:nvPicPr>
          <p:cNvPr id="515" name="Google Shape;515;p102"/>
          <p:cNvPicPr preferRelativeResize="0"/>
          <p:nvPr/>
        </p:nvPicPr>
        <p:blipFill rotWithShape="1">
          <a:blip r:embed="rId3">
            <a:alphaModFix/>
          </a:blip>
          <a:srcRect b="19110" l="32230" r="24221" t="44151"/>
          <a:stretch/>
        </p:blipFill>
        <p:spPr>
          <a:xfrm>
            <a:off x="1942441" y="2473075"/>
            <a:ext cx="5259120" cy="2495551"/>
          </a:xfrm>
          <a:prstGeom prst="rect">
            <a:avLst/>
          </a:prstGeom>
          <a:noFill/>
          <a:ln>
            <a:noFill/>
          </a:ln>
        </p:spPr>
      </p:pic>
      <p:sp>
        <p:nvSpPr>
          <p:cNvPr id="516" name="Google Shape;516;p102"/>
          <p:cNvSpPr/>
          <p:nvPr/>
        </p:nvSpPr>
        <p:spPr>
          <a:xfrm>
            <a:off x="2865788" y="3438811"/>
            <a:ext cx="3436500" cy="742800"/>
          </a:xfrm>
          <a:prstGeom prst="roundRect">
            <a:avLst>
              <a:gd fmla="val 16667" name="adj"/>
            </a:avLst>
          </a:prstGeom>
          <a:noFill/>
          <a:ln cap="flat" cmpd="sng" w="19050">
            <a:solidFill>
              <a:srgbClr val="E144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10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Scikit-Learn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7" name="Google Shape;527;p104"/>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Clases: </a:t>
            </a:r>
            <a:r>
              <a:rPr b="1" lang="es" sz="3000">
                <a:solidFill>
                  <a:srgbClr val="E1446D"/>
                </a:solidFill>
                <a:latin typeface="Rubik"/>
                <a:ea typeface="Rubik"/>
                <a:cs typeface="Rubik"/>
                <a:sym typeface="Rubik"/>
              </a:rPr>
              <a:t>Beneficios</a:t>
            </a:r>
            <a:endParaRPr b="1" sz="3000">
              <a:solidFill>
                <a:srgbClr val="E1446D"/>
              </a:solidFill>
              <a:latin typeface="Rubik"/>
              <a:ea typeface="Rubik"/>
              <a:cs typeface="Rubik"/>
              <a:sym typeface="Rubik"/>
            </a:endParaRPr>
          </a:p>
        </p:txBody>
      </p:sp>
      <p:pic>
        <p:nvPicPr>
          <p:cNvPr id="528" name="Google Shape;528;p104"/>
          <p:cNvPicPr preferRelativeResize="0"/>
          <p:nvPr/>
        </p:nvPicPr>
        <p:blipFill>
          <a:blip r:embed="rId3">
            <a:alphaModFix/>
          </a:blip>
          <a:stretch>
            <a:fillRect/>
          </a:stretch>
        </p:blipFill>
        <p:spPr>
          <a:xfrm>
            <a:off x="2840150" y="2631198"/>
            <a:ext cx="2402050" cy="1295200"/>
          </a:xfrm>
          <a:prstGeom prst="rect">
            <a:avLst/>
          </a:prstGeom>
          <a:noFill/>
          <a:ln>
            <a:noFill/>
          </a:ln>
        </p:spPr>
      </p:pic>
      <p:sp>
        <p:nvSpPr>
          <p:cNvPr id="529" name="Google Shape;529;p104"/>
          <p:cNvSpPr txBox="1"/>
          <p:nvPr/>
        </p:nvSpPr>
        <p:spPr>
          <a:xfrm>
            <a:off x="1252150" y="1122200"/>
            <a:ext cx="6062100" cy="15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800">
                <a:solidFill>
                  <a:srgbClr val="434343"/>
                </a:solidFill>
                <a:latin typeface="Rubik"/>
                <a:ea typeface="Rubik"/>
                <a:cs typeface="Rubik"/>
                <a:sym typeface="Rubik"/>
              </a:rPr>
              <a:t>Hoy veremos que el formato de clases y métodos propuestos por la librería scikit-learn es muy útil y es el más usado en la comunidad de data science.</a:t>
            </a:r>
            <a:endParaRPr sz="1800">
              <a:solidFill>
                <a:srgbClr val="434343"/>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35" name="Google Shape;535;p105"/>
          <p:cNvSpPr txBox="1"/>
          <p:nvPr/>
        </p:nvSpPr>
        <p:spPr>
          <a:xfrm>
            <a:off x="1243025" y="1223400"/>
            <a:ext cx="4593900" cy="2354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Librería base para Machine Learning en Python</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Podemos usarla para: </a:t>
            </a:r>
            <a:endParaRPr>
              <a:solidFill>
                <a:srgbClr val="434343"/>
              </a:solidFill>
              <a:latin typeface="Rubik"/>
              <a:ea typeface="Rubik"/>
              <a:cs typeface="Rubik"/>
              <a:sym typeface="Rubik"/>
            </a:endParaRPr>
          </a:p>
          <a:p>
            <a:pPr indent="-317500" lvl="1" marL="9144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Preprocesamiento de datos</a:t>
            </a:r>
            <a:endParaRPr>
              <a:solidFill>
                <a:srgbClr val="434343"/>
              </a:solidFill>
              <a:latin typeface="Rubik"/>
              <a:ea typeface="Rubik"/>
              <a:cs typeface="Rubik"/>
              <a:sym typeface="Rubik"/>
            </a:endParaRPr>
          </a:p>
          <a:p>
            <a:pPr indent="-317500" lvl="1" marL="9144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Modelos de Clasificación y Regresión</a:t>
            </a:r>
            <a:endParaRPr>
              <a:solidFill>
                <a:srgbClr val="434343"/>
              </a:solidFill>
              <a:latin typeface="Rubik"/>
              <a:ea typeface="Rubik"/>
              <a:cs typeface="Rubik"/>
              <a:sym typeface="Rubik"/>
            </a:endParaRPr>
          </a:p>
          <a:p>
            <a:pPr indent="-317500" lvl="1" marL="9144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Métricas de Evaluación</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i="1" lang="es">
                <a:solidFill>
                  <a:srgbClr val="434343"/>
                </a:solidFill>
                <a:latin typeface="Rubik"/>
                <a:ea typeface="Rubik"/>
                <a:cs typeface="Rubik"/>
                <a:sym typeface="Rubik"/>
              </a:rPr>
              <a:t>Fuerza</a:t>
            </a:r>
            <a:r>
              <a:rPr lang="es">
                <a:solidFill>
                  <a:srgbClr val="434343"/>
                </a:solidFill>
                <a:latin typeface="Rubik"/>
                <a:ea typeface="Rubik"/>
                <a:cs typeface="Rubik"/>
                <a:sym typeface="Rubik"/>
              </a:rPr>
              <a:t> a seguir un Pipeline</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Excelente </a:t>
            </a:r>
            <a:r>
              <a:rPr lang="es" u="sng">
                <a:solidFill>
                  <a:srgbClr val="E1446D"/>
                </a:solidFill>
                <a:latin typeface="Rubik"/>
                <a:ea typeface="Rubik"/>
                <a:cs typeface="Rubik"/>
                <a:sym typeface="Rubik"/>
                <a:hlinkClick r:id="rId3"/>
              </a:rPr>
              <a:t>documentación</a:t>
            </a:r>
            <a:endParaRPr>
              <a:solidFill>
                <a:srgbClr val="E1446D"/>
              </a:solidFill>
              <a:latin typeface="Rubik"/>
              <a:ea typeface="Rubik"/>
              <a:cs typeface="Rubik"/>
              <a:sym typeface="Rubik"/>
            </a:endParaRPr>
          </a:p>
          <a:p>
            <a:pPr indent="0" lvl="0" marL="0" marR="0" rtl="0" algn="l">
              <a:lnSpc>
                <a:spcPct val="100000"/>
              </a:lnSpc>
              <a:spcBef>
                <a:spcPts val="0"/>
              </a:spcBef>
              <a:spcAft>
                <a:spcPts val="0"/>
              </a:spcAft>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434343"/>
              </a:solidFill>
              <a:latin typeface="Rubik"/>
              <a:ea typeface="Rubik"/>
              <a:cs typeface="Rubik"/>
              <a:sym typeface="Rubik"/>
            </a:endParaRPr>
          </a:p>
        </p:txBody>
      </p:sp>
      <p:pic>
        <p:nvPicPr>
          <p:cNvPr id="536" name="Google Shape;536;p105"/>
          <p:cNvPicPr preferRelativeResize="0"/>
          <p:nvPr/>
        </p:nvPicPr>
        <p:blipFill>
          <a:blip r:embed="rId4">
            <a:alphaModFix/>
          </a:blip>
          <a:stretch>
            <a:fillRect/>
          </a:stretch>
        </p:blipFill>
        <p:spPr>
          <a:xfrm>
            <a:off x="1243028" y="4476700"/>
            <a:ext cx="939726" cy="505900"/>
          </a:xfrm>
          <a:prstGeom prst="rect">
            <a:avLst/>
          </a:prstGeom>
          <a:noFill/>
          <a:ln>
            <a:noFill/>
          </a:ln>
        </p:spPr>
      </p:pic>
      <p:sp>
        <p:nvSpPr>
          <p:cNvPr id="537" name="Google Shape;537;p105"/>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SCIKIT learn</a:t>
            </a:r>
            <a:endParaRPr b="1" sz="3000">
              <a:solidFill>
                <a:srgbClr val="E1446D"/>
              </a:solidFill>
              <a:latin typeface="Rubik"/>
              <a:ea typeface="Rubik"/>
              <a:cs typeface="Rubik"/>
              <a:sym typeface="Rubik"/>
            </a:endParaRPr>
          </a:p>
        </p:txBody>
      </p:sp>
      <p:sp>
        <p:nvSpPr>
          <p:cNvPr id="538" name="Google Shape;538;p105"/>
          <p:cNvSpPr/>
          <p:nvPr/>
        </p:nvSpPr>
        <p:spPr>
          <a:xfrm>
            <a:off x="6391850" y="857250"/>
            <a:ext cx="2000400" cy="5058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ubik"/>
                <a:ea typeface="Rubik"/>
                <a:cs typeface="Rubik"/>
                <a:sym typeface="Rubik"/>
              </a:rPr>
              <a:t>Recogida de datos</a:t>
            </a:r>
            <a:endParaRPr sz="1200">
              <a:latin typeface="Rubik"/>
              <a:ea typeface="Rubik"/>
              <a:cs typeface="Rubik"/>
              <a:sym typeface="Rubik"/>
            </a:endParaRPr>
          </a:p>
        </p:txBody>
      </p:sp>
      <p:sp>
        <p:nvSpPr>
          <p:cNvPr id="539" name="Google Shape;539;p105"/>
          <p:cNvSpPr/>
          <p:nvPr/>
        </p:nvSpPr>
        <p:spPr>
          <a:xfrm>
            <a:off x="6391850" y="1635400"/>
            <a:ext cx="2000400" cy="5058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Tratamiento y preprocesado de datos</a:t>
            </a:r>
            <a:endParaRPr sz="1200">
              <a:solidFill>
                <a:srgbClr val="FFFFFF"/>
              </a:solidFill>
              <a:latin typeface="Rubik"/>
              <a:ea typeface="Rubik"/>
              <a:cs typeface="Rubik"/>
              <a:sym typeface="Rubik"/>
            </a:endParaRPr>
          </a:p>
        </p:txBody>
      </p:sp>
      <p:sp>
        <p:nvSpPr>
          <p:cNvPr id="540" name="Google Shape;540;p105"/>
          <p:cNvSpPr/>
          <p:nvPr/>
        </p:nvSpPr>
        <p:spPr>
          <a:xfrm>
            <a:off x="6391850" y="2413550"/>
            <a:ext cx="2000400" cy="5058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Entrenamiento</a:t>
            </a:r>
            <a:endParaRPr sz="1200">
              <a:solidFill>
                <a:srgbClr val="FFFFFF"/>
              </a:solidFill>
              <a:latin typeface="Rubik"/>
              <a:ea typeface="Rubik"/>
              <a:cs typeface="Rubik"/>
              <a:sym typeface="Rubik"/>
            </a:endParaRPr>
          </a:p>
        </p:txBody>
      </p:sp>
      <p:sp>
        <p:nvSpPr>
          <p:cNvPr id="541" name="Google Shape;541;p105"/>
          <p:cNvSpPr/>
          <p:nvPr/>
        </p:nvSpPr>
        <p:spPr>
          <a:xfrm>
            <a:off x="6391850" y="3191700"/>
            <a:ext cx="2000400" cy="505800"/>
          </a:xfrm>
          <a:prstGeom prst="roundRect">
            <a:avLst>
              <a:gd fmla="val 16667" name="adj"/>
            </a:avLst>
          </a:prstGeom>
          <a:solidFill>
            <a:srgbClr val="E144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ubik"/>
                <a:ea typeface="Rubik"/>
                <a:cs typeface="Rubik"/>
                <a:sym typeface="Rubik"/>
              </a:rPr>
              <a:t>Testing</a:t>
            </a:r>
            <a:endParaRPr sz="1200">
              <a:solidFill>
                <a:srgbClr val="FFFFFF"/>
              </a:solidFill>
              <a:latin typeface="Rubik"/>
              <a:ea typeface="Rubik"/>
              <a:cs typeface="Rubik"/>
              <a:sym typeface="Rubik"/>
            </a:endParaRPr>
          </a:p>
        </p:txBody>
      </p:sp>
      <p:sp>
        <p:nvSpPr>
          <p:cNvPr id="542" name="Google Shape;542;p105"/>
          <p:cNvSpPr/>
          <p:nvPr/>
        </p:nvSpPr>
        <p:spPr>
          <a:xfrm>
            <a:off x="6391850" y="3969850"/>
            <a:ext cx="2000400" cy="5058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ubik"/>
                <a:ea typeface="Rubik"/>
                <a:cs typeface="Rubik"/>
                <a:sym typeface="Rubik"/>
              </a:rPr>
              <a:t>Visualización e interpretación</a:t>
            </a:r>
            <a:endParaRPr sz="1200">
              <a:latin typeface="Rubik"/>
              <a:ea typeface="Rubik"/>
              <a:cs typeface="Rubik"/>
              <a:sym typeface="Rubik"/>
            </a:endParaRPr>
          </a:p>
        </p:txBody>
      </p:sp>
      <p:cxnSp>
        <p:nvCxnSpPr>
          <p:cNvPr id="543" name="Google Shape;543;p105"/>
          <p:cNvCxnSpPr>
            <a:stCxn id="538" idx="2"/>
            <a:endCxn id="539" idx="0"/>
          </p:cNvCxnSpPr>
          <p:nvPr/>
        </p:nvCxnSpPr>
        <p:spPr>
          <a:xfrm>
            <a:off x="7392050" y="1363050"/>
            <a:ext cx="0" cy="272400"/>
          </a:xfrm>
          <a:prstGeom prst="straightConnector1">
            <a:avLst/>
          </a:prstGeom>
          <a:noFill/>
          <a:ln cap="flat" cmpd="sng" w="9525">
            <a:solidFill>
              <a:srgbClr val="434343"/>
            </a:solidFill>
            <a:prstDash val="solid"/>
            <a:round/>
            <a:headEnd len="med" w="med" type="none"/>
            <a:tailEnd len="med" w="med" type="stealth"/>
          </a:ln>
        </p:spPr>
      </p:cxnSp>
      <p:cxnSp>
        <p:nvCxnSpPr>
          <p:cNvPr id="544" name="Google Shape;544;p105"/>
          <p:cNvCxnSpPr>
            <a:stCxn id="539" idx="2"/>
            <a:endCxn id="540" idx="0"/>
          </p:cNvCxnSpPr>
          <p:nvPr/>
        </p:nvCxnSpPr>
        <p:spPr>
          <a:xfrm>
            <a:off x="7392050" y="2141200"/>
            <a:ext cx="0" cy="272400"/>
          </a:xfrm>
          <a:prstGeom prst="straightConnector1">
            <a:avLst/>
          </a:prstGeom>
          <a:noFill/>
          <a:ln cap="flat" cmpd="sng" w="9525">
            <a:solidFill>
              <a:srgbClr val="434343"/>
            </a:solidFill>
            <a:prstDash val="solid"/>
            <a:round/>
            <a:headEnd len="med" w="med" type="none"/>
            <a:tailEnd len="med" w="med" type="stealth"/>
          </a:ln>
        </p:spPr>
      </p:cxnSp>
      <p:cxnSp>
        <p:nvCxnSpPr>
          <p:cNvPr id="545" name="Google Shape;545;p105"/>
          <p:cNvCxnSpPr>
            <a:stCxn id="540" idx="2"/>
            <a:endCxn id="541" idx="0"/>
          </p:cNvCxnSpPr>
          <p:nvPr/>
        </p:nvCxnSpPr>
        <p:spPr>
          <a:xfrm>
            <a:off x="7392050" y="2919350"/>
            <a:ext cx="0" cy="272400"/>
          </a:xfrm>
          <a:prstGeom prst="straightConnector1">
            <a:avLst/>
          </a:prstGeom>
          <a:noFill/>
          <a:ln cap="flat" cmpd="sng" w="9525">
            <a:solidFill>
              <a:srgbClr val="434343"/>
            </a:solidFill>
            <a:prstDash val="solid"/>
            <a:round/>
            <a:headEnd len="med" w="med" type="none"/>
            <a:tailEnd len="med" w="med" type="stealth"/>
          </a:ln>
        </p:spPr>
      </p:cxnSp>
      <p:cxnSp>
        <p:nvCxnSpPr>
          <p:cNvPr id="546" name="Google Shape;546;p105"/>
          <p:cNvCxnSpPr>
            <a:stCxn id="541" idx="2"/>
            <a:endCxn id="542" idx="0"/>
          </p:cNvCxnSpPr>
          <p:nvPr/>
        </p:nvCxnSpPr>
        <p:spPr>
          <a:xfrm>
            <a:off x="7392050" y="3697500"/>
            <a:ext cx="0" cy="272400"/>
          </a:xfrm>
          <a:prstGeom prst="straightConnector1">
            <a:avLst/>
          </a:prstGeom>
          <a:noFill/>
          <a:ln cap="flat" cmpd="sng" w="9525">
            <a:solidFill>
              <a:srgbClr val="434343"/>
            </a:solidFill>
            <a:prstDash val="solid"/>
            <a:round/>
            <a:headEnd len="med" w="med" type="none"/>
            <a:tailEnd len="med" w="med" type="stealth"/>
          </a:ln>
        </p:spPr>
      </p:cxnSp>
      <p:cxnSp>
        <p:nvCxnSpPr>
          <p:cNvPr id="547" name="Google Shape;547;p105"/>
          <p:cNvCxnSpPr>
            <a:stCxn id="541" idx="3"/>
            <a:endCxn id="540" idx="3"/>
          </p:cNvCxnSpPr>
          <p:nvPr/>
        </p:nvCxnSpPr>
        <p:spPr>
          <a:xfrm flipH="1" rot="10800000">
            <a:off x="8392250" y="2666400"/>
            <a:ext cx="600" cy="778200"/>
          </a:xfrm>
          <a:prstGeom prst="bentConnector3">
            <a:avLst>
              <a:gd fmla="val 39687500" name="adj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3" name="Google Shape;553;p106"/>
          <p:cNvSpPr txBox="1"/>
          <p:nvPr/>
        </p:nvSpPr>
        <p:spPr>
          <a:xfrm>
            <a:off x="1243025" y="1223400"/>
            <a:ext cx="65253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La API (application programming interface) de Scikit-Learn trabaja con </a:t>
            </a:r>
            <a:r>
              <a:rPr b="1" lang="es" sz="1800">
                <a:solidFill>
                  <a:srgbClr val="E1446D"/>
                </a:solidFill>
                <a:latin typeface="Rubik"/>
                <a:ea typeface="Rubik"/>
                <a:cs typeface="Rubik"/>
                <a:sym typeface="Rubik"/>
              </a:rPr>
              <a:t>Objetos</a:t>
            </a:r>
            <a:r>
              <a:rPr lang="es" sz="1800">
                <a:solidFill>
                  <a:srgbClr val="434343"/>
                </a:solidFill>
                <a:latin typeface="Rubik"/>
                <a:ea typeface="Rubik"/>
                <a:cs typeface="Rubik"/>
                <a:sym typeface="Rubik"/>
              </a:rPr>
              <a:t> y Clases, donde se implementa de manera uniforme métodos y atributos de esos objetos.</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434343"/>
              </a:solidFill>
              <a:latin typeface="Rubik"/>
              <a:ea typeface="Rubik"/>
              <a:cs typeface="Rubik"/>
              <a:sym typeface="Rubik"/>
            </a:endParaRPr>
          </a:p>
        </p:txBody>
      </p:sp>
      <p:pic>
        <p:nvPicPr>
          <p:cNvPr id="554" name="Google Shape;554;p106"/>
          <p:cNvPicPr preferRelativeResize="0"/>
          <p:nvPr/>
        </p:nvPicPr>
        <p:blipFill>
          <a:blip r:embed="rId3">
            <a:alphaModFix/>
          </a:blip>
          <a:stretch>
            <a:fillRect/>
          </a:stretch>
        </p:blipFill>
        <p:spPr>
          <a:xfrm>
            <a:off x="1243028" y="4476700"/>
            <a:ext cx="939726" cy="505900"/>
          </a:xfrm>
          <a:prstGeom prst="rect">
            <a:avLst/>
          </a:prstGeom>
          <a:noFill/>
          <a:ln>
            <a:noFill/>
          </a:ln>
        </p:spPr>
      </p:pic>
      <p:sp>
        <p:nvSpPr>
          <p:cNvPr id="555" name="Google Shape;555;p106"/>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SCIKIT learn: </a:t>
            </a:r>
            <a:r>
              <a:rPr b="1" lang="es" sz="3000">
                <a:solidFill>
                  <a:srgbClr val="E1446D"/>
                </a:solidFill>
                <a:latin typeface="Rubik"/>
                <a:ea typeface="Rubik"/>
                <a:cs typeface="Rubik"/>
                <a:sym typeface="Rubik"/>
              </a:rPr>
              <a:t>¿Cómo se usa?</a:t>
            </a:r>
            <a:endParaRPr b="1" sz="3000">
              <a:solidFill>
                <a:srgbClr val="E1446D"/>
              </a:solidFill>
              <a:latin typeface="Rubik"/>
              <a:ea typeface="Rubik"/>
              <a:cs typeface="Rubik"/>
              <a:sym typeface="Rubik"/>
            </a:endParaRPr>
          </a:p>
        </p:txBody>
      </p:sp>
      <p:sp>
        <p:nvSpPr>
          <p:cNvPr id="556" name="Google Shape;556;p106"/>
          <p:cNvSpPr txBox="1"/>
          <p:nvPr/>
        </p:nvSpPr>
        <p:spPr>
          <a:xfrm>
            <a:off x="2481600" y="2313950"/>
            <a:ext cx="6475500" cy="20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Rubik"/>
                <a:ea typeface="Rubik"/>
                <a:cs typeface="Rubik"/>
                <a:sym typeface="Rubik"/>
              </a:rPr>
              <a:t>Los principales objetos son:</a:t>
            </a:r>
            <a:endParaRPr>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b="1" lang="es">
                <a:solidFill>
                  <a:srgbClr val="434343"/>
                </a:solidFill>
                <a:latin typeface="Rubik"/>
                <a:ea typeface="Rubik"/>
                <a:cs typeface="Rubik"/>
                <a:sym typeface="Rubik"/>
              </a:rPr>
              <a:t>Estimadores (</a:t>
            </a:r>
            <a:r>
              <a:rPr b="1" i="1" lang="es">
                <a:solidFill>
                  <a:srgbClr val="434343"/>
                </a:solidFill>
                <a:latin typeface="Rubik"/>
                <a:ea typeface="Rubik"/>
                <a:cs typeface="Rubik"/>
                <a:sym typeface="Rubik"/>
              </a:rPr>
              <a:t>estimators</a:t>
            </a:r>
            <a:r>
              <a:rPr b="1" lang="es">
                <a:solidFill>
                  <a:srgbClr val="434343"/>
                </a:solidFill>
                <a:latin typeface="Rubik"/>
                <a:ea typeface="Rubik"/>
                <a:cs typeface="Rubik"/>
                <a:sym typeface="Rubik"/>
              </a:rPr>
              <a:t>)</a:t>
            </a:r>
            <a:r>
              <a:rPr lang="es">
                <a:solidFill>
                  <a:srgbClr val="434343"/>
                </a:solidFill>
                <a:latin typeface="Rubik"/>
                <a:ea typeface="Rubik"/>
                <a:cs typeface="Rubik"/>
                <a:sym typeface="Rubik"/>
              </a:rPr>
              <a:t>  → Tienen un método </a:t>
            </a:r>
            <a:r>
              <a:rPr i="1" lang="es">
                <a:solidFill>
                  <a:srgbClr val="434343"/>
                </a:solidFill>
                <a:latin typeface="Rubik"/>
                <a:ea typeface="Rubik"/>
                <a:cs typeface="Rubik"/>
                <a:sym typeface="Rubik"/>
              </a:rPr>
              <a:t>.fit</a:t>
            </a:r>
            <a:endParaRPr i="1">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b="1" lang="es">
                <a:solidFill>
                  <a:srgbClr val="434343"/>
                </a:solidFill>
                <a:latin typeface="Rubik"/>
                <a:ea typeface="Rubik"/>
                <a:cs typeface="Rubik"/>
                <a:sym typeface="Rubik"/>
              </a:rPr>
              <a:t>Predictores (</a:t>
            </a:r>
            <a:r>
              <a:rPr b="1" i="1" lang="es">
                <a:solidFill>
                  <a:srgbClr val="434343"/>
                </a:solidFill>
                <a:latin typeface="Rubik"/>
                <a:ea typeface="Rubik"/>
                <a:cs typeface="Rubik"/>
                <a:sym typeface="Rubik"/>
              </a:rPr>
              <a:t>predictors</a:t>
            </a:r>
            <a:r>
              <a:rPr b="1" lang="es">
                <a:solidFill>
                  <a:srgbClr val="434343"/>
                </a:solidFill>
                <a:latin typeface="Rubik"/>
                <a:ea typeface="Rubik"/>
                <a:cs typeface="Rubik"/>
                <a:sym typeface="Rubik"/>
              </a:rPr>
              <a:t>)</a:t>
            </a:r>
            <a:r>
              <a:rPr lang="es">
                <a:solidFill>
                  <a:srgbClr val="434343"/>
                </a:solidFill>
                <a:latin typeface="Rubik"/>
                <a:ea typeface="Rubik"/>
                <a:cs typeface="Rubik"/>
                <a:sym typeface="Rubik"/>
              </a:rPr>
              <a:t>  → Tienen un método </a:t>
            </a:r>
            <a:r>
              <a:rPr i="1" lang="es">
                <a:solidFill>
                  <a:srgbClr val="434343"/>
                </a:solidFill>
                <a:latin typeface="Rubik"/>
                <a:ea typeface="Rubik"/>
                <a:cs typeface="Rubik"/>
                <a:sym typeface="Rubik"/>
              </a:rPr>
              <a:t>.predict</a:t>
            </a:r>
            <a:endParaRPr i="1">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b="1" lang="es">
                <a:solidFill>
                  <a:srgbClr val="434343"/>
                </a:solidFill>
                <a:latin typeface="Rubik"/>
                <a:ea typeface="Rubik"/>
                <a:cs typeface="Rubik"/>
                <a:sym typeface="Rubik"/>
              </a:rPr>
              <a:t>Transformadores (</a:t>
            </a:r>
            <a:r>
              <a:rPr b="1" i="1" lang="es">
                <a:solidFill>
                  <a:srgbClr val="434343"/>
                </a:solidFill>
                <a:latin typeface="Rubik"/>
                <a:ea typeface="Rubik"/>
                <a:cs typeface="Rubik"/>
                <a:sym typeface="Rubik"/>
              </a:rPr>
              <a:t>transformers</a:t>
            </a:r>
            <a:r>
              <a:rPr b="1" lang="es">
                <a:solidFill>
                  <a:srgbClr val="434343"/>
                </a:solidFill>
                <a:latin typeface="Rubik"/>
                <a:ea typeface="Rubik"/>
                <a:cs typeface="Rubik"/>
                <a:sym typeface="Rubik"/>
              </a:rPr>
              <a:t>) </a:t>
            </a:r>
            <a:r>
              <a:rPr lang="es">
                <a:solidFill>
                  <a:srgbClr val="434343"/>
                </a:solidFill>
                <a:latin typeface="Rubik"/>
                <a:ea typeface="Rubik"/>
                <a:cs typeface="Rubik"/>
                <a:sym typeface="Rubik"/>
              </a:rPr>
              <a:t> → Tienen un método </a:t>
            </a:r>
            <a:r>
              <a:rPr i="1" lang="es">
                <a:solidFill>
                  <a:srgbClr val="434343"/>
                </a:solidFill>
                <a:latin typeface="Rubik"/>
                <a:ea typeface="Rubik"/>
                <a:cs typeface="Rubik"/>
                <a:sym typeface="Rubik"/>
              </a:rPr>
              <a:t>.transform</a:t>
            </a:r>
            <a:endParaRPr i="1">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b="1" lang="es">
                <a:solidFill>
                  <a:srgbClr val="434343"/>
                </a:solidFill>
                <a:latin typeface="Rubik"/>
                <a:ea typeface="Rubik"/>
                <a:cs typeface="Rubik"/>
                <a:sym typeface="Rubik"/>
              </a:rPr>
              <a:t>Modelos (</a:t>
            </a:r>
            <a:r>
              <a:rPr b="1" i="1" lang="es">
                <a:solidFill>
                  <a:srgbClr val="434343"/>
                </a:solidFill>
                <a:latin typeface="Rubik"/>
                <a:ea typeface="Rubik"/>
                <a:cs typeface="Rubik"/>
                <a:sym typeface="Rubik"/>
              </a:rPr>
              <a:t>model</a:t>
            </a:r>
            <a:r>
              <a:rPr b="1" lang="es">
                <a:solidFill>
                  <a:srgbClr val="434343"/>
                </a:solidFill>
                <a:latin typeface="Rubik"/>
                <a:ea typeface="Rubik"/>
                <a:cs typeface="Rubik"/>
                <a:sym typeface="Rubik"/>
              </a:rPr>
              <a:t>) </a:t>
            </a:r>
            <a:r>
              <a:rPr lang="es">
                <a:solidFill>
                  <a:srgbClr val="434343"/>
                </a:solidFill>
                <a:latin typeface="Rubik"/>
                <a:ea typeface="Rubik"/>
                <a:cs typeface="Rubik"/>
                <a:sym typeface="Rubik"/>
              </a:rPr>
              <a:t> → Tienen un método </a:t>
            </a:r>
            <a:r>
              <a:rPr i="1" lang="es">
                <a:solidFill>
                  <a:srgbClr val="434343"/>
                </a:solidFill>
                <a:latin typeface="Rubik"/>
                <a:ea typeface="Rubik"/>
                <a:cs typeface="Rubik"/>
                <a:sym typeface="Rubik"/>
              </a:rPr>
              <a:t>.score</a:t>
            </a:r>
            <a:endParaRPr i="1">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E1446D"/>
                </a:solidFill>
                <a:latin typeface="Rubik"/>
                <a:ea typeface="Rubik"/>
                <a:cs typeface="Rubik"/>
                <a:sym typeface="Rubik"/>
              </a:rPr>
              <a:t>¡La mayoría de los objetos pertenecen a más de un tipo!</a:t>
            </a:r>
            <a:endParaRPr>
              <a:solidFill>
                <a:srgbClr val="E1446D"/>
              </a:solidFill>
              <a:latin typeface="Rubik"/>
              <a:ea typeface="Rubik"/>
              <a:cs typeface="Rubik"/>
              <a:sym typeface="Rubik"/>
            </a:endParaRPr>
          </a:p>
        </p:txBody>
      </p:sp>
      <p:cxnSp>
        <p:nvCxnSpPr>
          <p:cNvPr id="557" name="Google Shape;557;p106"/>
          <p:cNvCxnSpPr/>
          <p:nvPr/>
        </p:nvCxnSpPr>
        <p:spPr>
          <a:xfrm>
            <a:off x="2386150" y="2369600"/>
            <a:ext cx="0" cy="15591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63" name="Google Shape;563;p107"/>
          <p:cNvPicPr preferRelativeResize="0"/>
          <p:nvPr/>
        </p:nvPicPr>
        <p:blipFill>
          <a:blip r:embed="rId3">
            <a:alphaModFix/>
          </a:blip>
          <a:stretch>
            <a:fillRect/>
          </a:stretch>
        </p:blipFill>
        <p:spPr>
          <a:xfrm>
            <a:off x="1243028" y="4476700"/>
            <a:ext cx="939726" cy="505900"/>
          </a:xfrm>
          <a:prstGeom prst="rect">
            <a:avLst/>
          </a:prstGeom>
          <a:noFill/>
          <a:ln>
            <a:noFill/>
          </a:ln>
        </p:spPr>
      </p:pic>
      <p:sp>
        <p:nvSpPr>
          <p:cNvPr id="564" name="Google Shape;564;p107"/>
          <p:cNvSpPr txBox="1"/>
          <p:nvPr/>
        </p:nvSpPr>
        <p:spPr>
          <a:xfrm>
            <a:off x="1252150" y="280575"/>
            <a:ext cx="6521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a:ea typeface="Rubik"/>
                <a:cs typeface="Rubik"/>
                <a:sym typeface="Rubik"/>
              </a:rPr>
              <a:t>¡Qué abstracto! </a:t>
            </a:r>
            <a:endParaRPr sz="3000">
              <a:solidFill>
                <a:srgbClr val="434343"/>
              </a:solidFill>
              <a:latin typeface="Rubik"/>
              <a:ea typeface="Rubik"/>
              <a:cs typeface="Rubik"/>
              <a:sym typeface="Rubik"/>
            </a:endParaRPr>
          </a:p>
          <a:p>
            <a:pPr indent="0" lvl="0" marL="0" rtl="0" algn="l">
              <a:spcBef>
                <a:spcPts val="1000"/>
              </a:spcBef>
              <a:spcAft>
                <a:spcPts val="0"/>
              </a:spcAft>
              <a:buNone/>
            </a:pPr>
            <a:r>
              <a:t/>
            </a:r>
            <a:endParaRPr b="1" sz="3000">
              <a:solidFill>
                <a:srgbClr val="434343"/>
              </a:solidFill>
              <a:latin typeface="Rubik"/>
              <a:ea typeface="Rubik"/>
              <a:cs typeface="Rubik"/>
              <a:sym typeface="Rubik"/>
            </a:endParaRPr>
          </a:p>
          <a:p>
            <a:pPr indent="0" lvl="0" marL="0" rtl="0" algn="l">
              <a:spcBef>
                <a:spcPts val="1000"/>
              </a:spcBef>
              <a:spcAft>
                <a:spcPts val="1000"/>
              </a:spcAft>
              <a:buNone/>
            </a:pPr>
            <a:r>
              <a:rPr b="1" lang="es" sz="4800">
                <a:solidFill>
                  <a:srgbClr val="434343"/>
                </a:solidFill>
                <a:latin typeface="Rubik"/>
                <a:ea typeface="Rubik"/>
                <a:cs typeface="Rubik"/>
                <a:sym typeface="Rubik"/>
              </a:rPr>
              <a:t>¿Y la explicación en español cómo sería?</a:t>
            </a:r>
            <a:endParaRPr b="1" sz="4800">
              <a:solidFill>
                <a:srgbClr val="E1446D"/>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0" name="Google Shape;570;p108"/>
          <p:cNvSpPr txBox="1"/>
          <p:nvPr/>
        </p:nvSpPr>
        <p:spPr>
          <a:xfrm>
            <a:off x="1243025" y="1223400"/>
            <a:ext cx="74319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En general:</a:t>
            </a:r>
            <a:endParaRPr sz="1800">
              <a:solidFill>
                <a:srgbClr val="434343"/>
              </a:solidFill>
              <a:latin typeface="Rubik"/>
              <a:ea typeface="Rubik"/>
              <a:cs typeface="Rubik"/>
              <a:sym typeface="Rubik"/>
            </a:endParaRPr>
          </a:p>
          <a:p>
            <a:pPr indent="-342900" lvl="0" marL="457200" rtl="0" algn="l">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Se crea un </a:t>
            </a:r>
            <a:r>
              <a:rPr i="1" lang="es" sz="1800">
                <a:solidFill>
                  <a:srgbClr val="434343"/>
                </a:solidFill>
                <a:latin typeface="Rubik"/>
                <a:ea typeface="Rubik"/>
                <a:cs typeface="Rubik"/>
                <a:sym typeface="Rubik"/>
              </a:rPr>
              <a:t>objeto</a:t>
            </a:r>
            <a:r>
              <a:rPr lang="es" sz="1800">
                <a:solidFill>
                  <a:srgbClr val="434343"/>
                </a:solidFill>
                <a:latin typeface="Rubik"/>
                <a:ea typeface="Rubik"/>
                <a:cs typeface="Rubik"/>
                <a:sym typeface="Rubik"/>
              </a:rPr>
              <a:t> con ciertos </a:t>
            </a:r>
            <a:r>
              <a:rPr i="1" lang="es" sz="1800">
                <a:solidFill>
                  <a:srgbClr val="434343"/>
                </a:solidFill>
                <a:latin typeface="Rubik"/>
                <a:ea typeface="Rubik"/>
                <a:cs typeface="Rubik"/>
                <a:sym typeface="Rubik"/>
              </a:rPr>
              <a:t>parámetros</a:t>
            </a:r>
            <a:r>
              <a:rPr lang="es" sz="1800">
                <a:solidFill>
                  <a:srgbClr val="434343"/>
                </a:solidFill>
                <a:latin typeface="Rubik"/>
                <a:ea typeface="Rubik"/>
                <a:cs typeface="Rubik"/>
                <a:sym typeface="Rubik"/>
              </a:rPr>
              <a:t>.</a:t>
            </a:r>
            <a:endParaRPr sz="1800">
              <a:solidFill>
                <a:srgbClr val="434343"/>
              </a:solidFill>
              <a:latin typeface="Rubik"/>
              <a:ea typeface="Rubik"/>
              <a:cs typeface="Rubik"/>
              <a:sym typeface="Rubik"/>
            </a:endParaRPr>
          </a:p>
          <a:p>
            <a:pPr indent="-342900" lvl="0" marL="457200" rtl="0" algn="l">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Se implementa un método </a:t>
            </a:r>
            <a:r>
              <a:rPr i="1" lang="es" sz="1800">
                <a:solidFill>
                  <a:srgbClr val="434343"/>
                </a:solidFill>
                <a:latin typeface="Rubik"/>
                <a:ea typeface="Rubik"/>
                <a:cs typeface="Rubik"/>
                <a:sym typeface="Rubik"/>
              </a:rPr>
              <a:t>.fit </a:t>
            </a:r>
            <a:r>
              <a:rPr lang="es" sz="1800">
                <a:solidFill>
                  <a:srgbClr val="434343"/>
                </a:solidFill>
                <a:latin typeface="Rubik"/>
                <a:ea typeface="Rubik"/>
                <a:cs typeface="Rubik"/>
                <a:sym typeface="Rubik"/>
              </a:rPr>
              <a:t>que aprende de los datos</a:t>
            </a:r>
            <a:endParaRPr sz="1800">
              <a:solidFill>
                <a:srgbClr val="434343"/>
              </a:solidFill>
              <a:latin typeface="Rubik"/>
              <a:ea typeface="Rubik"/>
              <a:cs typeface="Rubik"/>
              <a:sym typeface="Rubik"/>
            </a:endParaRPr>
          </a:p>
          <a:p>
            <a:pPr indent="-342900" lvl="0" marL="457200" rtl="0" algn="l">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Se implementa un método </a:t>
            </a:r>
            <a:r>
              <a:rPr i="1" lang="es" sz="1800">
                <a:solidFill>
                  <a:srgbClr val="434343"/>
                </a:solidFill>
                <a:latin typeface="Rubik"/>
                <a:ea typeface="Rubik"/>
                <a:cs typeface="Rubik"/>
                <a:sym typeface="Rubik"/>
              </a:rPr>
              <a:t>.transform</a:t>
            </a:r>
            <a:r>
              <a:rPr lang="es" sz="1800">
                <a:solidFill>
                  <a:srgbClr val="434343"/>
                </a:solidFill>
                <a:latin typeface="Rubik"/>
                <a:ea typeface="Rubik"/>
                <a:cs typeface="Rubik"/>
                <a:sym typeface="Rubik"/>
              </a:rPr>
              <a:t> que transforma los datos.</a:t>
            </a:r>
            <a:endParaRPr sz="18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434343"/>
              </a:solidFill>
              <a:latin typeface="Rubik"/>
              <a:ea typeface="Rubik"/>
              <a:cs typeface="Rubik"/>
              <a:sym typeface="Rubik"/>
            </a:endParaRPr>
          </a:p>
        </p:txBody>
      </p:sp>
      <p:pic>
        <p:nvPicPr>
          <p:cNvPr id="571" name="Google Shape;571;p108"/>
          <p:cNvPicPr preferRelativeResize="0"/>
          <p:nvPr/>
        </p:nvPicPr>
        <p:blipFill>
          <a:blip r:embed="rId3">
            <a:alphaModFix/>
          </a:blip>
          <a:stretch>
            <a:fillRect/>
          </a:stretch>
        </p:blipFill>
        <p:spPr>
          <a:xfrm>
            <a:off x="1243028" y="4476700"/>
            <a:ext cx="939726" cy="505900"/>
          </a:xfrm>
          <a:prstGeom prst="rect">
            <a:avLst/>
          </a:prstGeom>
          <a:noFill/>
          <a:ln>
            <a:noFill/>
          </a:ln>
        </p:spPr>
      </p:pic>
      <p:sp>
        <p:nvSpPr>
          <p:cNvPr id="572" name="Google Shape;572;p108"/>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Veamos un </a:t>
            </a:r>
            <a:r>
              <a:rPr b="1" lang="es" sz="3000">
                <a:solidFill>
                  <a:srgbClr val="E1446D"/>
                </a:solidFill>
                <a:latin typeface="Rubik"/>
                <a:ea typeface="Rubik"/>
                <a:cs typeface="Rubik"/>
                <a:sym typeface="Rubik"/>
              </a:rPr>
              <a:t>ejemplo</a:t>
            </a:r>
            <a:endParaRPr b="1" sz="3000">
              <a:solidFill>
                <a:srgbClr val="E1446D"/>
              </a:solidFill>
              <a:latin typeface="Rubik"/>
              <a:ea typeface="Rubik"/>
              <a:cs typeface="Rubik"/>
              <a:sym typeface="Rubik"/>
            </a:endParaRPr>
          </a:p>
        </p:txBody>
      </p:sp>
      <p:sp>
        <p:nvSpPr>
          <p:cNvPr id="573" name="Google Shape;573;p108"/>
          <p:cNvSpPr/>
          <p:nvPr/>
        </p:nvSpPr>
        <p:spPr>
          <a:xfrm>
            <a:off x="6238000" y="4466075"/>
            <a:ext cx="2208600" cy="3936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Rubik"/>
                <a:ea typeface="Rubik"/>
                <a:cs typeface="Rubik"/>
                <a:sym typeface="Rubik"/>
              </a:rPr>
              <a:t>Datos Transformados</a:t>
            </a:r>
            <a:endParaRPr>
              <a:latin typeface="Rubik"/>
              <a:ea typeface="Rubik"/>
              <a:cs typeface="Rubik"/>
              <a:sym typeface="Rubik"/>
            </a:endParaRPr>
          </a:p>
        </p:txBody>
      </p:sp>
      <p:sp>
        <p:nvSpPr>
          <p:cNvPr id="574" name="Google Shape;574;p108"/>
          <p:cNvSpPr/>
          <p:nvPr/>
        </p:nvSpPr>
        <p:spPr>
          <a:xfrm>
            <a:off x="3708800" y="2844700"/>
            <a:ext cx="2137800" cy="341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Rubik"/>
                <a:ea typeface="Rubik"/>
                <a:cs typeface="Rubik"/>
                <a:sym typeface="Rubik"/>
              </a:rPr>
              <a:t>objeto = Clase(parámetros)</a:t>
            </a:r>
            <a:endParaRPr sz="1200">
              <a:latin typeface="Rubik"/>
              <a:ea typeface="Rubik"/>
              <a:cs typeface="Rubik"/>
              <a:sym typeface="Rubik"/>
            </a:endParaRPr>
          </a:p>
        </p:txBody>
      </p:sp>
      <p:sp>
        <p:nvSpPr>
          <p:cNvPr id="575" name="Google Shape;575;p108"/>
          <p:cNvSpPr/>
          <p:nvPr/>
        </p:nvSpPr>
        <p:spPr>
          <a:xfrm>
            <a:off x="5979575" y="2818450"/>
            <a:ext cx="2725500" cy="3936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Rubik"/>
                <a:ea typeface="Rubik"/>
                <a:cs typeface="Rubik"/>
                <a:sym typeface="Rubik"/>
              </a:rPr>
              <a:t>Datos</a:t>
            </a:r>
            <a:endParaRPr>
              <a:latin typeface="Rubik"/>
              <a:ea typeface="Rubik"/>
              <a:cs typeface="Rubik"/>
              <a:sym typeface="Rubik"/>
            </a:endParaRPr>
          </a:p>
        </p:txBody>
      </p:sp>
      <p:sp>
        <p:nvSpPr>
          <p:cNvPr id="576" name="Google Shape;576;p108"/>
          <p:cNvSpPr/>
          <p:nvPr/>
        </p:nvSpPr>
        <p:spPr>
          <a:xfrm>
            <a:off x="5073456" y="3416825"/>
            <a:ext cx="2076000" cy="341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ubik"/>
                <a:ea typeface="Rubik"/>
                <a:cs typeface="Rubik"/>
                <a:sym typeface="Rubik"/>
              </a:rPr>
              <a:t>objeto.fit(Datos)</a:t>
            </a:r>
            <a:endParaRPr sz="1200">
              <a:latin typeface="Rubik"/>
              <a:ea typeface="Rubik"/>
              <a:cs typeface="Rubik"/>
              <a:sym typeface="Rubik"/>
            </a:endParaRPr>
          </a:p>
        </p:txBody>
      </p:sp>
      <p:sp>
        <p:nvSpPr>
          <p:cNvPr id="577" name="Google Shape;577;p108"/>
          <p:cNvSpPr/>
          <p:nvPr/>
        </p:nvSpPr>
        <p:spPr>
          <a:xfrm>
            <a:off x="5073456" y="3910325"/>
            <a:ext cx="2076000" cy="341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ubik"/>
                <a:ea typeface="Rubik"/>
                <a:cs typeface="Rubik"/>
                <a:sym typeface="Rubik"/>
              </a:rPr>
              <a:t>objeto.transform(Datos)</a:t>
            </a:r>
            <a:endParaRPr sz="1200">
              <a:latin typeface="Rubik"/>
              <a:ea typeface="Rubik"/>
              <a:cs typeface="Rubik"/>
              <a:sym typeface="Rubik"/>
            </a:endParaRPr>
          </a:p>
        </p:txBody>
      </p:sp>
      <p:sp>
        <p:nvSpPr>
          <p:cNvPr id="578" name="Google Shape;578;p108"/>
          <p:cNvSpPr/>
          <p:nvPr/>
        </p:nvSpPr>
        <p:spPr>
          <a:xfrm>
            <a:off x="3295500" y="2844700"/>
            <a:ext cx="341100" cy="34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t>1</a:t>
            </a:r>
            <a:endParaRPr sz="1200"/>
          </a:p>
        </p:txBody>
      </p:sp>
      <p:sp>
        <p:nvSpPr>
          <p:cNvPr id="579" name="Google Shape;579;p108"/>
          <p:cNvSpPr/>
          <p:nvPr/>
        </p:nvSpPr>
        <p:spPr>
          <a:xfrm>
            <a:off x="4298256" y="3910325"/>
            <a:ext cx="341100" cy="34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t>3</a:t>
            </a:r>
            <a:endParaRPr sz="1200"/>
          </a:p>
        </p:txBody>
      </p:sp>
      <p:sp>
        <p:nvSpPr>
          <p:cNvPr id="580" name="Google Shape;580;p108"/>
          <p:cNvSpPr/>
          <p:nvPr/>
        </p:nvSpPr>
        <p:spPr>
          <a:xfrm>
            <a:off x="4298256" y="3416825"/>
            <a:ext cx="341100" cy="34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t>2</a:t>
            </a:r>
            <a:endParaRPr sz="1200"/>
          </a:p>
        </p:txBody>
      </p:sp>
      <p:cxnSp>
        <p:nvCxnSpPr>
          <p:cNvPr id="581" name="Google Shape;581;p108"/>
          <p:cNvCxnSpPr>
            <a:stCxn id="575" idx="2"/>
            <a:endCxn id="573" idx="0"/>
          </p:cNvCxnSpPr>
          <p:nvPr/>
        </p:nvCxnSpPr>
        <p:spPr>
          <a:xfrm>
            <a:off x="7342325" y="3212050"/>
            <a:ext cx="0" cy="1254000"/>
          </a:xfrm>
          <a:prstGeom prst="straightConnector1">
            <a:avLst/>
          </a:prstGeom>
          <a:noFill/>
          <a:ln cap="flat" cmpd="sng" w="9525">
            <a:solidFill>
              <a:srgbClr val="E1446D"/>
            </a:solidFill>
            <a:prstDash val="solid"/>
            <a:round/>
            <a:headEnd len="med" w="med" type="none"/>
            <a:tailEnd len="med" w="med" type="triangle"/>
          </a:ln>
        </p:spPr>
      </p:cxnSp>
      <p:cxnSp>
        <p:nvCxnSpPr>
          <p:cNvPr id="582" name="Google Shape;582;p108"/>
          <p:cNvCxnSpPr>
            <a:stCxn id="574" idx="2"/>
            <a:endCxn id="576" idx="1"/>
          </p:cNvCxnSpPr>
          <p:nvPr/>
        </p:nvCxnSpPr>
        <p:spPr>
          <a:xfrm flipH="1" rot="-5400000">
            <a:off x="4724750" y="3238750"/>
            <a:ext cx="401700" cy="295800"/>
          </a:xfrm>
          <a:prstGeom prst="bentConnector2">
            <a:avLst/>
          </a:prstGeom>
          <a:noFill/>
          <a:ln cap="flat" cmpd="sng" w="9525">
            <a:solidFill>
              <a:srgbClr val="E1446D"/>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88" name="Google Shape;588;p109"/>
          <p:cNvPicPr preferRelativeResize="0"/>
          <p:nvPr/>
        </p:nvPicPr>
        <p:blipFill>
          <a:blip r:embed="rId3">
            <a:alphaModFix/>
          </a:blip>
          <a:stretch>
            <a:fillRect/>
          </a:stretch>
        </p:blipFill>
        <p:spPr>
          <a:xfrm>
            <a:off x="1243028" y="4476700"/>
            <a:ext cx="939726" cy="505900"/>
          </a:xfrm>
          <a:prstGeom prst="rect">
            <a:avLst/>
          </a:prstGeom>
          <a:noFill/>
          <a:ln>
            <a:noFill/>
          </a:ln>
        </p:spPr>
      </p:pic>
      <p:pic>
        <p:nvPicPr>
          <p:cNvPr id="589" name="Google Shape;589;p109"/>
          <p:cNvPicPr preferRelativeResize="0"/>
          <p:nvPr/>
        </p:nvPicPr>
        <p:blipFill rotWithShape="1">
          <a:blip r:embed="rId4">
            <a:alphaModFix/>
          </a:blip>
          <a:srcRect b="0" l="20952" r="24498" t="0"/>
          <a:stretch/>
        </p:blipFill>
        <p:spPr>
          <a:xfrm>
            <a:off x="3064150" y="1025975"/>
            <a:ext cx="2538300" cy="24039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11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Transformación </a:t>
            </a:r>
            <a:endParaRPr/>
          </a:p>
          <a:p>
            <a:pPr indent="0" lvl="0" marL="0" rtl="0" algn="l">
              <a:spcBef>
                <a:spcPts val="0"/>
              </a:spcBef>
              <a:spcAft>
                <a:spcPts val="0"/>
              </a:spcAft>
              <a:buNone/>
            </a:pPr>
            <a:r>
              <a:rPr lang="es"/>
              <a:t>de Datos con Scikit-Learn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00" name="Google Shape;600;p111"/>
          <p:cNvSpPr txBox="1"/>
          <p:nvPr/>
        </p:nvSpPr>
        <p:spPr>
          <a:xfrm>
            <a:off x="1252150" y="1054625"/>
            <a:ext cx="732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Para preprocesar datos, Scikit-Learn nos provee de las siguientes herramientas:</a:t>
            </a:r>
            <a:endParaRPr>
              <a:latin typeface="Rubik"/>
              <a:ea typeface="Rubik"/>
              <a:cs typeface="Rubik"/>
              <a:sym typeface="Rubik"/>
            </a:endParaRPr>
          </a:p>
        </p:txBody>
      </p:sp>
      <p:sp>
        <p:nvSpPr>
          <p:cNvPr id="601" name="Google Shape;601;p111"/>
          <p:cNvSpPr txBox="1"/>
          <p:nvPr/>
        </p:nvSpPr>
        <p:spPr>
          <a:xfrm>
            <a:off x="1252150" y="4045050"/>
            <a:ext cx="72495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Notar que cada herramienta es, desde el punto de vista de la programación, una clase. Prestar atención a sus parámetros y sus métodos.</a:t>
            </a:r>
            <a:endParaRPr>
              <a:latin typeface="Rubik"/>
              <a:ea typeface="Rubik"/>
              <a:cs typeface="Rubik"/>
              <a:sym typeface="Rubik"/>
            </a:endParaRPr>
          </a:p>
        </p:txBody>
      </p:sp>
      <p:sp>
        <p:nvSpPr>
          <p:cNvPr id="602" name="Google Shape;602;p111"/>
          <p:cNvSpPr txBox="1"/>
          <p:nvPr/>
        </p:nvSpPr>
        <p:spPr>
          <a:xfrm>
            <a:off x="1252150" y="280575"/>
            <a:ext cx="6659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¿Qué aprendimos de los videos?</a:t>
            </a:r>
            <a:endParaRPr b="1" sz="3000">
              <a:solidFill>
                <a:srgbClr val="E1446D"/>
              </a:solidFill>
              <a:latin typeface="Rubik"/>
              <a:ea typeface="Rubik"/>
              <a:cs typeface="Rubik"/>
              <a:sym typeface="Rubik"/>
            </a:endParaRPr>
          </a:p>
        </p:txBody>
      </p:sp>
      <p:sp>
        <p:nvSpPr>
          <p:cNvPr id="603" name="Google Shape;603;p111"/>
          <p:cNvSpPr txBox="1"/>
          <p:nvPr/>
        </p:nvSpPr>
        <p:spPr>
          <a:xfrm>
            <a:off x="1252150" y="1601575"/>
            <a:ext cx="7386900" cy="11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E1446D"/>
                </a:solidFill>
                <a:latin typeface="Rubik"/>
                <a:ea typeface="Rubik"/>
                <a:cs typeface="Rubik"/>
                <a:sym typeface="Rubik"/>
              </a:rPr>
              <a:t>Imputer</a:t>
            </a:r>
            <a:endParaRPr b="1">
              <a:solidFill>
                <a:srgbClr val="E1446D"/>
              </a:solidFill>
              <a:latin typeface="Rubik"/>
              <a:ea typeface="Rubik"/>
              <a:cs typeface="Rubik"/>
              <a:sym typeface="Rubik"/>
            </a:endParaRPr>
          </a:p>
          <a:p>
            <a:pPr indent="0" lvl="0" marL="0" rtl="0" algn="l">
              <a:spcBef>
                <a:spcPts val="0"/>
              </a:spcBef>
              <a:spcAft>
                <a:spcPts val="0"/>
              </a:spcAft>
              <a:buNone/>
            </a:pPr>
            <a:r>
              <a:rPr lang="es">
                <a:latin typeface="Rubik"/>
                <a:ea typeface="Rubik"/>
                <a:cs typeface="Rubik"/>
                <a:sym typeface="Rubik"/>
              </a:rPr>
              <a:t>Para rellenar valores faltantes</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b="1" lang="es">
                <a:solidFill>
                  <a:srgbClr val="E1446D"/>
                </a:solidFill>
                <a:latin typeface="Rubik"/>
                <a:ea typeface="Rubik"/>
                <a:cs typeface="Rubik"/>
                <a:sym typeface="Rubik"/>
              </a:rPr>
              <a:t>OneHotEncoder</a:t>
            </a:r>
            <a:endParaRPr b="1">
              <a:solidFill>
                <a:srgbClr val="E1446D"/>
              </a:solidFill>
              <a:latin typeface="Rubik"/>
              <a:ea typeface="Rubik"/>
              <a:cs typeface="Rubik"/>
              <a:sym typeface="Rubik"/>
            </a:endParaRPr>
          </a:p>
          <a:p>
            <a:pPr indent="0" lvl="0" marL="0" rtl="0" algn="l">
              <a:spcBef>
                <a:spcPts val="0"/>
              </a:spcBef>
              <a:spcAft>
                <a:spcPts val="0"/>
              </a:spcAft>
              <a:buNone/>
            </a:pPr>
            <a:r>
              <a:rPr lang="es">
                <a:latin typeface="Rubik"/>
                <a:ea typeface="Rubik"/>
                <a:cs typeface="Rubik"/>
                <a:sym typeface="Rubik"/>
              </a:rPr>
              <a:t>Para pasar de variables categóricas a dummys. ¿Sobre qué tipos de datos lo usaremos?</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b="1" lang="es">
                <a:solidFill>
                  <a:srgbClr val="E1446D"/>
                </a:solidFill>
                <a:latin typeface="Rubik"/>
                <a:ea typeface="Rubik"/>
                <a:cs typeface="Rubik"/>
                <a:sym typeface="Rubik"/>
              </a:rPr>
              <a:t>LabelEncoder</a:t>
            </a:r>
            <a:endParaRPr b="1">
              <a:solidFill>
                <a:srgbClr val="E1446D"/>
              </a:solidFill>
              <a:latin typeface="Rubik"/>
              <a:ea typeface="Rubik"/>
              <a:cs typeface="Rubik"/>
              <a:sym typeface="Rubik"/>
            </a:endParaRPr>
          </a:p>
          <a:p>
            <a:pPr indent="0" lvl="0" marL="0" rtl="0" algn="l">
              <a:spcBef>
                <a:spcPts val="0"/>
              </a:spcBef>
              <a:spcAft>
                <a:spcPts val="0"/>
              </a:spcAft>
              <a:buNone/>
            </a:pPr>
            <a:r>
              <a:rPr lang="es">
                <a:latin typeface="Rubik"/>
                <a:ea typeface="Rubik"/>
                <a:cs typeface="Rubik"/>
                <a:sym typeface="Rubik"/>
              </a:rPr>
              <a:t>Para pasar de variables categóricas a valores numéricos (cuando no necesitemos usar OneHotEncoder).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cxnSp>
        <p:nvCxnSpPr>
          <p:cNvPr id="604" name="Google Shape;604;p111"/>
          <p:cNvCxnSpPr/>
          <p:nvPr/>
        </p:nvCxnSpPr>
        <p:spPr>
          <a:xfrm>
            <a:off x="1272625" y="4024000"/>
            <a:ext cx="72327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0" name="Google Shape;610;p112"/>
          <p:cNvSpPr txBox="1"/>
          <p:nvPr/>
        </p:nvSpPr>
        <p:spPr>
          <a:xfrm>
            <a:off x="1252150" y="1579125"/>
            <a:ext cx="6659400" cy="19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rgbClr val="E1446D"/>
                </a:solidFill>
                <a:latin typeface="Rubik"/>
                <a:ea typeface="Rubik"/>
                <a:cs typeface="Rubik"/>
                <a:sym typeface="Rubik"/>
              </a:rPr>
              <a:t>Nota:</a:t>
            </a:r>
            <a:r>
              <a:rPr lang="es" sz="2200">
                <a:latin typeface="Rubik"/>
                <a:ea typeface="Rubik"/>
                <a:cs typeface="Rubik"/>
                <a:sym typeface="Rubik"/>
              </a:rPr>
              <a:t> algunas funcionalidad de la librería fueron actualizadas desde que se hicieron los videos. Recomendamos ir siempre a la documentación. Por ejemplo, el Imputer ahora está como SimpleImputer en el módulo sklearn.impute</a:t>
            </a:r>
            <a:endParaRPr sz="2200">
              <a:latin typeface="Rubik"/>
              <a:ea typeface="Rubik"/>
              <a:cs typeface="Rubik"/>
              <a:sym typeface="Rubik"/>
            </a:endParaRPr>
          </a:p>
        </p:txBody>
      </p:sp>
      <p:sp>
        <p:nvSpPr>
          <p:cNvPr id="611" name="Google Shape;611;p112"/>
          <p:cNvSpPr txBox="1"/>
          <p:nvPr/>
        </p:nvSpPr>
        <p:spPr>
          <a:xfrm>
            <a:off x="1252150" y="280575"/>
            <a:ext cx="6659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¿Qué aprendimos de los videos?</a:t>
            </a:r>
            <a:endParaRPr b="1" sz="3000">
              <a:solidFill>
                <a:srgbClr val="E1446D"/>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7" name="Google Shape;617;p113"/>
          <p:cNvSpPr txBox="1"/>
          <p:nvPr/>
        </p:nvSpPr>
        <p:spPr>
          <a:xfrm>
            <a:off x="1252150" y="1054625"/>
            <a:ext cx="7324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La realidad es que usar una u otra librería es una cuestión de gustos, y la mayoría de las veces usamos las dos.</a:t>
            </a:r>
            <a:endParaRPr>
              <a:latin typeface="Rubik"/>
              <a:ea typeface="Rubik"/>
              <a:cs typeface="Rubik"/>
              <a:sym typeface="Rubik"/>
            </a:endParaRPr>
          </a:p>
        </p:txBody>
      </p:sp>
      <p:sp>
        <p:nvSpPr>
          <p:cNvPr id="618" name="Google Shape;618;p113"/>
          <p:cNvSpPr txBox="1"/>
          <p:nvPr/>
        </p:nvSpPr>
        <p:spPr>
          <a:xfrm>
            <a:off x="1252150" y="280575"/>
            <a:ext cx="6659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434343"/>
                </a:solidFill>
                <a:latin typeface="Rubik"/>
                <a:ea typeface="Rubik"/>
                <a:cs typeface="Rubik"/>
                <a:sym typeface="Rubik"/>
              </a:rPr>
              <a:t>¿Cuándo usar cada una?</a:t>
            </a:r>
            <a:endParaRPr b="1" sz="3000">
              <a:solidFill>
                <a:srgbClr val="E1446D"/>
              </a:solidFill>
              <a:latin typeface="Rubik"/>
              <a:ea typeface="Rubik"/>
              <a:cs typeface="Rubik"/>
              <a:sym typeface="Rubik"/>
            </a:endParaRPr>
          </a:p>
        </p:txBody>
      </p:sp>
      <p:pic>
        <p:nvPicPr>
          <p:cNvPr id="619" name="Google Shape;619;p113"/>
          <p:cNvPicPr preferRelativeResize="0"/>
          <p:nvPr/>
        </p:nvPicPr>
        <p:blipFill>
          <a:blip r:embed="rId3">
            <a:alphaModFix/>
          </a:blip>
          <a:stretch>
            <a:fillRect/>
          </a:stretch>
        </p:blipFill>
        <p:spPr>
          <a:xfrm>
            <a:off x="700700" y="2071147"/>
            <a:ext cx="2748949" cy="572675"/>
          </a:xfrm>
          <a:prstGeom prst="rect">
            <a:avLst/>
          </a:prstGeom>
          <a:noFill/>
          <a:ln>
            <a:noFill/>
          </a:ln>
        </p:spPr>
      </p:pic>
      <p:pic>
        <p:nvPicPr>
          <p:cNvPr id="620" name="Google Shape;620;p113"/>
          <p:cNvPicPr preferRelativeResize="0"/>
          <p:nvPr/>
        </p:nvPicPr>
        <p:blipFill>
          <a:blip r:embed="rId4">
            <a:alphaModFix/>
          </a:blip>
          <a:stretch>
            <a:fillRect/>
          </a:stretch>
        </p:blipFill>
        <p:spPr>
          <a:xfrm>
            <a:off x="5332999" y="1892425"/>
            <a:ext cx="1395756" cy="751400"/>
          </a:xfrm>
          <a:prstGeom prst="rect">
            <a:avLst/>
          </a:prstGeom>
          <a:noFill/>
          <a:ln>
            <a:noFill/>
          </a:ln>
        </p:spPr>
      </p:pic>
      <p:sp>
        <p:nvSpPr>
          <p:cNvPr id="621" name="Google Shape;621;p113"/>
          <p:cNvSpPr txBox="1"/>
          <p:nvPr/>
        </p:nvSpPr>
        <p:spPr>
          <a:xfrm>
            <a:off x="700700" y="2901350"/>
            <a:ext cx="2555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E1446D"/>
                </a:solidFill>
                <a:latin typeface="Rubik"/>
                <a:ea typeface="Rubik"/>
                <a:cs typeface="Rubik"/>
                <a:sym typeface="Rubik"/>
              </a:rPr>
              <a:t>-Generalmente más útil durante EDA</a:t>
            </a:r>
            <a:endParaRPr b="1">
              <a:solidFill>
                <a:srgbClr val="E1446D"/>
              </a:solidFill>
              <a:latin typeface="Rubik"/>
              <a:ea typeface="Rubik"/>
              <a:cs typeface="Rubik"/>
              <a:sym typeface="Rubik"/>
            </a:endParaRPr>
          </a:p>
          <a:p>
            <a:pPr indent="0" lvl="0" marL="0" rtl="0" algn="l">
              <a:spcBef>
                <a:spcPts val="0"/>
              </a:spcBef>
              <a:spcAft>
                <a:spcPts val="0"/>
              </a:spcAft>
              <a:buNone/>
            </a:pPr>
            <a:r>
              <a:t/>
            </a:r>
            <a:endParaRPr b="1">
              <a:solidFill>
                <a:srgbClr val="E1446D"/>
              </a:solidFill>
              <a:latin typeface="Rubik"/>
              <a:ea typeface="Rubik"/>
              <a:cs typeface="Rubik"/>
              <a:sym typeface="Rubik"/>
            </a:endParaRPr>
          </a:p>
        </p:txBody>
      </p:sp>
      <p:sp>
        <p:nvSpPr>
          <p:cNvPr id="622" name="Google Shape;622;p113"/>
          <p:cNvSpPr txBox="1"/>
          <p:nvPr/>
        </p:nvSpPr>
        <p:spPr>
          <a:xfrm>
            <a:off x="5214550" y="2986200"/>
            <a:ext cx="3435300" cy="10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E1446D"/>
                </a:solidFill>
                <a:latin typeface="Rubik"/>
                <a:ea typeface="Rubik"/>
                <a:cs typeface="Rubik"/>
                <a:sym typeface="Rubik"/>
              </a:rPr>
              <a:t>- Generalmente más útil en un flujo de Machine Learning</a:t>
            </a:r>
            <a:endParaRPr b="1">
              <a:solidFill>
                <a:srgbClr val="E1446D"/>
              </a:solidFill>
              <a:latin typeface="Rubik"/>
              <a:ea typeface="Rubik"/>
              <a:cs typeface="Rubik"/>
              <a:sym typeface="Rubik"/>
            </a:endParaRPr>
          </a:p>
          <a:p>
            <a:pPr indent="0" lvl="0" marL="0" rtl="0" algn="l">
              <a:spcBef>
                <a:spcPts val="1000"/>
              </a:spcBef>
              <a:spcAft>
                <a:spcPts val="1000"/>
              </a:spcAft>
              <a:buNone/>
            </a:pPr>
            <a:r>
              <a:rPr b="1" lang="es">
                <a:solidFill>
                  <a:srgbClr val="E1446D"/>
                </a:solidFill>
                <a:latin typeface="Rubik"/>
                <a:ea typeface="Rubik"/>
                <a:cs typeface="Rubik"/>
                <a:sym typeface="Rubik"/>
              </a:rPr>
              <a:t>- Algunas funcionalidades ‘aprenden solas’ de los datos</a:t>
            </a:r>
            <a:endParaRPr b="1">
              <a:solidFill>
                <a:srgbClr val="E1446D"/>
              </a:solidFill>
              <a:latin typeface="Rubik"/>
              <a:ea typeface="Rubik"/>
              <a:cs typeface="Rubik"/>
              <a:sym typeface="Rubik"/>
            </a:endParaRPr>
          </a:p>
        </p:txBody>
      </p:sp>
      <p:pic>
        <p:nvPicPr>
          <p:cNvPr id="623" name="Google Shape;623;p113"/>
          <p:cNvPicPr preferRelativeResize="0"/>
          <p:nvPr/>
        </p:nvPicPr>
        <p:blipFill rotWithShape="1">
          <a:blip r:embed="rId5">
            <a:alphaModFix/>
          </a:blip>
          <a:srcRect b="27329" l="24634" r="24634" t="27325"/>
          <a:stretch/>
        </p:blipFill>
        <p:spPr>
          <a:xfrm>
            <a:off x="4210650" y="2196355"/>
            <a:ext cx="361350" cy="3222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11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Hands-on </a:t>
            </a:r>
            <a:endParaRPr/>
          </a:p>
          <a:p>
            <a:pPr indent="0" lvl="0" marL="0" rtl="0" algn="l">
              <a:spcBef>
                <a:spcPts val="0"/>
              </a:spcBef>
              <a:spcAft>
                <a:spcPts val="0"/>
              </a:spcAft>
              <a:buNone/>
            </a:pPr>
            <a:r>
              <a:rPr lang="es"/>
              <a:t>training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5"/>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Hands-on training</a:t>
            </a:r>
            <a:endParaRPr/>
          </a:p>
        </p:txBody>
      </p:sp>
      <p:sp>
        <p:nvSpPr>
          <p:cNvPr id="634" name="Google Shape;634;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5" name="Google Shape;635;p115"/>
          <p:cNvSpPr txBox="1"/>
          <p:nvPr/>
        </p:nvSpPr>
        <p:spPr>
          <a:xfrm>
            <a:off x="2098550" y="1534825"/>
            <a:ext cx="70158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430098"/>
                </a:solidFill>
                <a:latin typeface="Rubik"/>
                <a:ea typeface="Rubik"/>
                <a:cs typeface="Rubik"/>
                <a:sym typeface="Rubik"/>
              </a:rPr>
              <a:t>Instalar Scikit-Learn y luego</a:t>
            </a:r>
            <a:endParaRPr sz="2400">
              <a:solidFill>
                <a:srgbClr val="430098"/>
              </a:solidFill>
              <a:latin typeface="Rubik"/>
              <a:ea typeface="Rubik"/>
              <a:cs typeface="Rubik"/>
              <a:sym typeface="Rubik"/>
            </a:endParaRPr>
          </a:p>
          <a:p>
            <a:pPr indent="0" lvl="0" marL="0" rtl="0" algn="ctr">
              <a:spcBef>
                <a:spcPts val="0"/>
              </a:spcBef>
              <a:spcAft>
                <a:spcPts val="0"/>
              </a:spcAft>
              <a:buNone/>
            </a:pPr>
            <a:r>
              <a:t/>
            </a:r>
            <a:endParaRPr sz="3200">
              <a:solidFill>
                <a:srgbClr val="666666"/>
              </a:solidFill>
              <a:latin typeface="Rubik"/>
              <a:ea typeface="Rubik"/>
              <a:cs typeface="Rubik"/>
              <a:sym typeface="Rubik"/>
            </a:endParaRPr>
          </a:p>
          <a:p>
            <a:pPr indent="0" lvl="0" marL="0" rtl="0" algn="ctr">
              <a:spcBef>
                <a:spcPts val="0"/>
              </a:spcBef>
              <a:spcAft>
                <a:spcPts val="0"/>
              </a:spcAft>
              <a:buNone/>
            </a:pPr>
            <a:r>
              <a:rPr lang="es" sz="3200">
                <a:solidFill>
                  <a:srgbClr val="666666"/>
                </a:solidFill>
                <a:latin typeface="Rubik"/>
                <a:ea typeface="Rubik"/>
                <a:cs typeface="Rubik"/>
                <a:sym typeface="Rubik"/>
              </a:rPr>
              <a:t>DS_Clase_12_TDD_Sklearn.ipynb</a:t>
            </a:r>
            <a:endParaRPr sz="3200">
              <a:solidFill>
                <a:srgbClr val="666666"/>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1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prácticas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11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Actividad: </a:t>
            </a:r>
            <a:endParaRPr/>
          </a:p>
          <a:p>
            <a:pPr indent="0" lvl="0" marL="0" rtl="0" algn="l">
              <a:spcBef>
                <a:spcPts val="0"/>
              </a:spcBef>
              <a:spcAft>
                <a:spcPts val="0"/>
              </a:spcAft>
              <a:buNone/>
            </a:pPr>
            <a:r>
              <a:rPr lang="es"/>
              <a:t>Explorando mis datos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19"/>
          <p:cNvSpPr txBox="1"/>
          <p:nvPr>
            <p:ph idx="4294967295" type="title"/>
          </p:nvPr>
        </p:nvSpPr>
        <p:spPr>
          <a:xfrm>
            <a:off x="672450" y="4969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0098"/>
                </a:solidFill>
              </a:rPr>
              <a:t>Paso 1</a:t>
            </a:r>
            <a:r>
              <a:rPr lang="es">
                <a:solidFill>
                  <a:srgbClr val="434343"/>
                </a:solidFill>
              </a:rPr>
              <a:t> · Elegir un dataset propio o de alguno de los siguientes links</a:t>
            </a:r>
            <a:endParaRPr>
              <a:solidFill>
                <a:srgbClr val="434343"/>
              </a:solidFill>
            </a:endParaRPr>
          </a:p>
        </p:txBody>
      </p:sp>
      <p:sp>
        <p:nvSpPr>
          <p:cNvPr id="655" name="Google Shape;655;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56" name="Google Shape;656;p119"/>
          <p:cNvSpPr txBox="1"/>
          <p:nvPr/>
        </p:nvSpPr>
        <p:spPr>
          <a:xfrm>
            <a:off x="672450" y="1857850"/>
            <a:ext cx="7884300" cy="269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ubik"/>
              <a:buAutoNum type="arabicPeriod"/>
            </a:pPr>
            <a:r>
              <a:rPr b="1" lang="es" sz="1600" u="sng">
                <a:solidFill>
                  <a:srgbClr val="430098"/>
                </a:solidFill>
                <a:latin typeface="Rubik"/>
                <a:ea typeface="Rubik"/>
                <a:cs typeface="Rubik"/>
                <a:sym typeface="Rubik"/>
                <a:hlinkClick r:id="rId3"/>
              </a:rPr>
              <a:t>Kaggle</a:t>
            </a:r>
            <a:r>
              <a:rPr b="1" lang="es" sz="1600">
                <a:solidFill>
                  <a:srgbClr val="430098"/>
                </a:solidFill>
                <a:latin typeface="Rubik"/>
                <a:ea typeface="Rubik"/>
                <a:cs typeface="Rubik"/>
                <a:sym typeface="Rubik"/>
              </a:rPr>
              <a:t>: </a:t>
            </a:r>
            <a:r>
              <a:rPr lang="es" sz="1600">
                <a:latin typeface="Rubik"/>
                <a:ea typeface="Rubik"/>
                <a:cs typeface="Rubik"/>
                <a:sym typeface="Rubik"/>
              </a:rPr>
              <a:t>probablemente el sitio más famoso para obtener datasets (en formatos bastante amigables) y participar de competencias. ¡Recomendamos mirar las competencias!</a:t>
            </a:r>
            <a:endParaRPr sz="1600">
              <a:latin typeface="Rubik"/>
              <a:ea typeface="Rubik"/>
              <a:cs typeface="Rubik"/>
              <a:sym typeface="Rubik"/>
            </a:endParaRPr>
          </a:p>
          <a:p>
            <a:pPr indent="0" lvl="0" marL="457200" rtl="0" algn="l">
              <a:spcBef>
                <a:spcPts val="0"/>
              </a:spcBef>
              <a:spcAft>
                <a:spcPts val="0"/>
              </a:spcAft>
              <a:buNone/>
            </a:pPr>
            <a:r>
              <a:t/>
            </a:r>
            <a:endParaRPr sz="1600">
              <a:latin typeface="Rubik"/>
              <a:ea typeface="Rubik"/>
              <a:cs typeface="Rubik"/>
              <a:sym typeface="Rubik"/>
            </a:endParaRPr>
          </a:p>
          <a:p>
            <a:pPr indent="-330200" lvl="0" marL="457200" rtl="0" algn="l">
              <a:spcBef>
                <a:spcPts val="0"/>
              </a:spcBef>
              <a:spcAft>
                <a:spcPts val="0"/>
              </a:spcAft>
              <a:buClr>
                <a:srgbClr val="434343"/>
              </a:buClr>
              <a:buSzPts val="1600"/>
              <a:buFont typeface="Rubik"/>
              <a:buAutoNum type="arabicPeriod"/>
            </a:pPr>
            <a:r>
              <a:rPr b="1" lang="es" sz="1600" u="sng">
                <a:solidFill>
                  <a:srgbClr val="430098"/>
                </a:solidFill>
                <a:latin typeface="Rubik"/>
                <a:ea typeface="Rubik"/>
                <a:cs typeface="Rubik"/>
                <a:sym typeface="Rubik"/>
                <a:hlinkClick r:id="rId4"/>
              </a:rPr>
              <a:t>Datos abiertos de Presidencia Argentina</a:t>
            </a:r>
            <a:r>
              <a:rPr lang="es" sz="1600">
                <a:solidFill>
                  <a:srgbClr val="434343"/>
                </a:solidFill>
                <a:latin typeface="Rubik"/>
                <a:ea typeface="Rubik"/>
                <a:cs typeface="Rubik"/>
                <a:sym typeface="Rubik"/>
              </a:rPr>
              <a:t> </a:t>
            </a:r>
            <a:endParaRPr sz="1600">
              <a:solidFill>
                <a:srgbClr val="434343"/>
              </a:solidFill>
              <a:latin typeface="Rubik"/>
              <a:ea typeface="Rubik"/>
              <a:cs typeface="Rubik"/>
              <a:sym typeface="Rubik"/>
            </a:endParaRPr>
          </a:p>
          <a:p>
            <a:pPr indent="0" lvl="0" marL="457200" rtl="0" algn="l">
              <a:spcBef>
                <a:spcPts val="0"/>
              </a:spcBef>
              <a:spcAft>
                <a:spcPts val="0"/>
              </a:spcAft>
              <a:buNone/>
            </a:pPr>
            <a:r>
              <a:t/>
            </a:r>
            <a:endParaRPr sz="1600">
              <a:latin typeface="Rubik"/>
              <a:ea typeface="Rubik"/>
              <a:cs typeface="Rubik"/>
              <a:sym typeface="Rubik"/>
            </a:endParaRPr>
          </a:p>
          <a:p>
            <a:pPr indent="-330200" lvl="0" marL="457200" rtl="0" algn="l">
              <a:spcBef>
                <a:spcPts val="0"/>
              </a:spcBef>
              <a:spcAft>
                <a:spcPts val="0"/>
              </a:spcAft>
              <a:buClr>
                <a:srgbClr val="430098"/>
              </a:buClr>
              <a:buSzPts val="1600"/>
              <a:buFont typeface="Rubik"/>
              <a:buAutoNum type="arabicPeriod"/>
            </a:pPr>
            <a:r>
              <a:rPr b="1" lang="es" sz="1600" u="sng">
                <a:solidFill>
                  <a:srgbClr val="430098"/>
                </a:solidFill>
                <a:latin typeface="Rubik"/>
                <a:ea typeface="Rubik"/>
                <a:cs typeface="Rubik"/>
                <a:sym typeface="Rubik"/>
                <a:hlinkClick r:id="rId5"/>
              </a:rPr>
              <a:t>Datos abiertos de la Ciudad de Buenos Aires</a:t>
            </a:r>
            <a:endParaRPr b="1" sz="1600">
              <a:solidFill>
                <a:srgbClr val="430098"/>
              </a:solidFill>
              <a:latin typeface="Rubik"/>
              <a:ea typeface="Rubik"/>
              <a:cs typeface="Rubik"/>
              <a:sym typeface="Rubik"/>
            </a:endParaRPr>
          </a:p>
          <a:p>
            <a:pPr indent="0" lvl="0" marL="457200" rtl="0" algn="l">
              <a:spcBef>
                <a:spcPts val="0"/>
              </a:spcBef>
              <a:spcAft>
                <a:spcPts val="0"/>
              </a:spcAft>
              <a:buNone/>
            </a:pPr>
            <a:r>
              <a:t/>
            </a:r>
            <a:endParaRPr sz="1600">
              <a:latin typeface="Rubik"/>
              <a:ea typeface="Rubik"/>
              <a:cs typeface="Rubik"/>
              <a:sym typeface="Rubik"/>
            </a:endParaRPr>
          </a:p>
          <a:p>
            <a:pPr indent="-330200" lvl="0" marL="457200" rtl="0" algn="l">
              <a:spcBef>
                <a:spcPts val="0"/>
              </a:spcBef>
              <a:spcAft>
                <a:spcPts val="0"/>
              </a:spcAft>
              <a:buSzPts val="1600"/>
              <a:buFont typeface="Rubik"/>
              <a:buAutoNum type="arabicPeriod"/>
            </a:pPr>
            <a:r>
              <a:rPr lang="es" sz="1600">
                <a:latin typeface="Rubik"/>
                <a:ea typeface="Rubik"/>
                <a:cs typeface="Rubik"/>
                <a:sym typeface="Rubik"/>
              </a:rPr>
              <a:t>Y muchos lugares más. Si conocen, no duden en compartir, recomendar, etc.</a:t>
            </a:r>
            <a:endParaRPr sz="1600">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20"/>
          <p:cNvSpPr txBox="1"/>
          <p:nvPr>
            <p:ph idx="4294967295" type="title"/>
          </p:nvPr>
        </p:nvSpPr>
        <p:spPr>
          <a:xfrm>
            <a:off x="672450" y="4969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0098"/>
                </a:solidFill>
              </a:rPr>
              <a:t>Paso 2</a:t>
            </a:r>
            <a:r>
              <a:rPr lang="es">
                <a:solidFill>
                  <a:srgbClr val="434343"/>
                </a:solidFill>
              </a:rPr>
              <a:t> · Una vez elegido el dataset...</a:t>
            </a:r>
            <a:endParaRPr>
              <a:solidFill>
                <a:srgbClr val="434343"/>
              </a:solidFill>
            </a:endParaRPr>
          </a:p>
        </p:txBody>
      </p:sp>
      <p:sp>
        <p:nvSpPr>
          <p:cNvPr id="662" name="Google Shape;662;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63" name="Google Shape;663;p120"/>
          <p:cNvSpPr txBox="1"/>
          <p:nvPr/>
        </p:nvSpPr>
        <p:spPr>
          <a:xfrm>
            <a:off x="672450" y="1638400"/>
            <a:ext cx="7884300" cy="26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Rubik"/>
                <a:ea typeface="Rubik"/>
                <a:cs typeface="Rubik"/>
                <a:sym typeface="Rubik"/>
              </a:rPr>
              <a:t>¡Comiencen a explorarlo con las herramientas que aprendimos!</a:t>
            </a:r>
            <a:endParaRPr sz="2000">
              <a:latin typeface="Rubik"/>
              <a:ea typeface="Rubik"/>
              <a:cs typeface="Rubik"/>
              <a:sym typeface="Rubik"/>
            </a:endParaRPr>
          </a:p>
          <a:p>
            <a:pPr indent="0" lvl="0" marL="0" rtl="0" algn="l">
              <a:spcBef>
                <a:spcPts val="1000"/>
              </a:spcBef>
              <a:spcAft>
                <a:spcPts val="0"/>
              </a:spcAft>
              <a:buNone/>
            </a:pPr>
            <a:r>
              <a:rPr lang="es" sz="2000">
                <a:latin typeface="Rubik"/>
                <a:ea typeface="Rubik"/>
                <a:cs typeface="Rubik"/>
                <a:sym typeface="Rubik"/>
              </a:rPr>
              <a:t>¿Qué preguntas me </a:t>
            </a:r>
            <a:r>
              <a:rPr i="1" lang="es" sz="2000">
                <a:latin typeface="Rubik"/>
                <a:ea typeface="Rubik"/>
                <a:cs typeface="Rubik"/>
                <a:sym typeface="Rubik"/>
              </a:rPr>
              <a:t>gustaría</a:t>
            </a:r>
            <a:r>
              <a:rPr lang="es" sz="2000">
                <a:latin typeface="Rubik"/>
                <a:ea typeface="Rubik"/>
                <a:cs typeface="Rubik"/>
                <a:sym typeface="Rubik"/>
              </a:rPr>
              <a:t> responder? ¿Qué preguntas </a:t>
            </a:r>
            <a:r>
              <a:rPr i="1" lang="es" sz="2000">
                <a:latin typeface="Rubik"/>
                <a:ea typeface="Rubik"/>
                <a:cs typeface="Rubik"/>
                <a:sym typeface="Rubik"/>
              </a:rPr>
              <a:t>podrán</a:t>
            </a:r>
            <a:r>
              <a:rPr lang="es" sz="2000">
                <a:latin typeface="Rubik"/>
                <a:ea typeface="Rubik"/>
                <a:cs typeface="Rubik"/>
                <a:sym typeface="Rubik"/>
              </a:rPr>
              <a:t> responder con ese dataset? </a:t>
            </a:r>
            <a:r>
              <a:rPr b="1" lang="es" sz="2000">
                <a:solidFill>
                  <a:srgbClr val="430098"/>
                </a:solidFill>
                <a:latin typeface="Rubik"/>
                <a:ea typeface="Rubik"/>
                <a:cs typeface="Rubik"/>
                <a:sym typeface="Rubik"/>
              </a:rPr>
              <a:t>¡Lamentablemente, ambas no siempre coinciden!</a:t>
            </a:r>
            <a:endParaRPr b="1" sz="2000">
              <a:solidFill>
                <a:srgbClr val="430098"/>
              </a:solidFill>
              <a:latin typeface="Rubik"/>
              <a:ea typeface="Rubik"/>
              <a:cs typeface="Rubik"/>
              <a:sym typeface="Rubik"/>
            </a:endParaRPr>
          </a:p>
          <a:p>
            <a:pPr indent="0" lvl="0" marL="0" rtl="0" algn="l">
              <a:spcBef>
                <a:spcPts val="1000"/>
              </a:spcBef>
              <a:spcAft>
                <a:spcPts val="0"/>
              </a:spcAft>
              <a:buNone/>
            </a:pPr>
            <a:r>
              <a:t/>
            </a:r>
            <a:endParaRPr sz="1600">
              <a:latin typeface="Rubik"/>
              <a:ea typeface="Rubik"/>
              <a:cs typeface="Rubik"/>
              <a:sym typeface="Rubik"/>
            </a:endParaRPr>
          </a:p>
          <a:p>
            <a:pPr indent="0" lvl="0" marL="0" rtl="0" algn="l">
              <a:spcBef>
                <a:spcPts val="1000"/>
              </a:spcBef>
              <a:spcAft>
                <a:spcPts val="1000"/>
              </a:spcAft>
              <a:buNone/>
            </a:pPr>
            <a:r>
              <a:rPr i="1" lang="es" sz="1600">
                <a:latin typeface="Rubik"/>
                <a:ea typeface="Rubik"/>
                <a:cs typeface="Rubik"/>
                <a:sym typeface="Rubik"/>
              </a:rPr>
              <a:t>TIP: No sientan que se tienen que casar con ese dataset, después si quieren pueden cambiar. Pero si eligen uno que realmente los interpele, van a poder trabajar con esos datos durante la carrera.</a:t>
            </a:r>
            <a:endParaRPr b="1" i="1" sz="1600">
              <a:latin typeface="Rubik"/>
              <a:ea typeface="Rubik"/>
              <a:cs typeface="Rubik"/>
              <a:sym typeface="Rubi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Recordatorio sobre condiciones de aprobación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442" name="Google Shape;442;p95"/>
          <p:cNvGraphicFramePr/>
          <p:nvPr/>
        </p:nvGraphicFramePr>
        <p:xfrm>
          <a:off x="705525" y="1605950"/>
          <a:ext cx="3000000" cy="3000000"/>
        </p:xfrm>
        <a:graphic>
          <a:graphicData uri="http://schemas.openxmlformats.org/drawingml/2006/table">
            <a:tbl>
              <a:tblPr>
                <a:noFill/>
                <a:tableStyleId>{F5AE422B-3026-4389-A71F-5C187FF8CF0A}</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Repaso: Clases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Scikit-Learn y Transformación de Datos con Scikit-Learn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Hands-on training</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Aplicaciones Prácticas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Actividad: Explorando Mis Datos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4" name="Google Shape;674;p122"/>
          <p:cNvSpPr txBox="1"/>
          <p:nvPr>
            <p:ph idx="4294967295" type="title"/>
          </p:nvPr>
        </p:nvSpPr>
        <p:spPr>
          <a:xfrm>
            <a:off x="727650" y="512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9BDE"/>
                </a:solidFill>
              </a:rPr>
              <a:t>Proyectos · </a:t>
            </a:r>
            <a:r>
              <a:rPr lang="es">
                <a:solidFill>
                  <a:srgbClr val="434343"/>
                </a:solidFill>
              </a:rPr>
              <a:t>Condiciones de aprobación</a:t>
            </a:r>
            <a:endParaRPr>
              <a:solidFill>
                <a:srgbClr val="009BDE"/>
              </a:solidFill>
            </a:endParaRPr>
          </a:p>
        </p:txBody>
      </p:sp>
      <p:cxnSp>
        <p:nvCxnSpPr>
          <p:cNvPr id="675" name="Google Shape;675;p122"/>
          <p:cNvCxnSpPr/>
          <p:nvPr/>
        </p:nvCxnSpPr>
        <p:spPr>
          <a:xfrm>
            <a:off x="812175" y="1208900"/>
            <a:ext cx="761700" cy="0"/>
          </a:xfrm>
          <a:prstGeom prst="straightConnector1">
            <a:avLst/>
          </a:prstGeom>
          <a:noFill/>
          <a:ln cap="flat" cmpd="sng" w="38100">
            <a:solidFill>
              <a:srgbClr val="009BDE"/>
            </a:solidFill>
            <a:prstDash val="solid"/>
            <a:round/>
            <a:headEnd len="med" w="med" type="none"/>
            <a:tailEnd len="med" w="med" type="none"/>
          </a:ln>
        </p:spPr>
      </p:cxnSp>
      <p:sp>
        <p:nvSpPr>
          <p:cNvPr id="676" name="Google Shape;676;p122"/>
          <p:cNvSpPr txBox="1"/>
          <p:nvPr/>
        </p:nvSpPr>
        <p:spPr>
          <a:xfrm>
            <a:off x="812175" y="1552750"/>
            <a:ext cx="7262100" cy="22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34343"/>
                </a:solidFill>
                <a:latin typeface="Rubik Light"/>
                <a:ea typeface="Rubik Light"/>
                <a:cs typeface="Rubik Light"/>
                <a:sym typeface="Rubik Light"/>
              </a:rPr>
              <a:t>Los/as evaluadores/as considerarán una entrega como </a:t>
            </a:r>
            <a:r>
              <a:rPr b="1" lang="es" sz="1600">
                <a:solidFill>
                  <a:srgbClr val="1A9988"/>
                </a:solidFill>
                <a:latin typeface="Rubik"/>
                <a:ea typeface="Rubik"/>
                <a:cs typeface="Rubik"/>
                <a:sym typeface="Rubik"/>
              </a:rPr>
              <a:t>Aprobada</a:t>
            </a:r>
            <a:r>
              <a:rPr lang="es" sz="1600">
                <a:solidFill>
                  <a:srgbClr val="434343"/>
                </a:solidFill>
                <a:latin typeface="Rubik Light"/>
                <a:ea typeface="Rubik Light"/>
                <a:cs typeface="Rubik Light"/>
                <a:sym typeface="Rubik Light"/>
              </a:rPr>
              <a:t> cuando el/la estudiante haya cumplido satisfactoriamente el 100% de los puntos que pide el checklist (aunque no los haya hecho a todos perfectos).</a:t>
            </a:r>
            <a:endParaRPr sz="16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6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6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1600">
                <a:solidFill>
                  <a:srgbClr val="434343"/>
                </a:solidFill>
                <a:latin typeface="Rubik Light"/>
                <a:ea typeface="Rubik Light"/>
                <a:cs typeface="Rubik Light"/>
                <a:sym typeface="Rubik Light"/>
              </a:rPr>
              <a:t>Caso contrario, el/la evaluador/a considerará la entrega como </a:t>
            </a:r>
            <a:r>
              <a:rPr b="1" lang="es" sz="1600">
                <a:solidFill>
                  <a:srgbClr val="EB5600"/>
                </a:solidFill>
                <a:latin typeface="Rubik"/>
                <a:ea typeface="Rubik"/>
                <a:cs typeface="Rubik"/>
                <a:sym typeface="Rubik"/>
              </a:rPr>
              <a:t>Para rehacer.</a:t>
            </a:r>
            <a:endParaRPr b="1" sz="1600">
              <a:solidFill>
                <a:srgbClr val="EB5600"/>
              </a:solidFill>
              <a:latin typeface="Rubik"/>
              <a:ea typeface="Rubik"/>
              <a:cs typeface="Rubik"/>
              <a:sym typeface="Rubik"/>
            </a:endParaRPr>
          </a:p>
          <a:p>
            <a:pPr indent="0" lvl="0" marL="0" rtl="0" algn="l">
              <a:spcBef>
                <a:spcPts val="1000"/>
              </a:spcBef>
              <a:spcAft>
                <a:spcPts val="0"/>
              </a:spcAft>
              <a:buNone/>
            </a:pPr>
            <a:r>
              <a:rPr i="1" lang="es" sz="1600">
                <a:solidFill>
                  <a:srgbClr val="EB5600"/>
                </a:solidFill>
                <a:latin typeface="Rubik Light"/>
                <a:ea typeface="Rubik Light"/>
                <a:cs typeface="Rubik Light"/>
                <a:sym typeface="Rubik Light"/>
              </a:rPr>
              <a:t>Nota: no hay un límite de iteraciones (el/la estudiante puede tener que rehacer su trabajo todas las veces que sea necesario hasta aprobar).</a:t>
            </a:r>
            <a:endParaRPr i="1" sz="1600">
              <a:solidFill>
                <a:srgbClr val="EB5600"/>
              </a:solidFill>
              <a:latin typeface="Rubik Light"/>
              <a:ea typeface="Rubik Light"/>
              <a:cs typeface="Rubik Light"/>
              <a:sym typeface="Rubik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23"/>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682" name="Google Shape;682;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683" name="Google Shape;683;p123"/>
          <p:cNvSpPr txBox="1"/>
          <p:nvPr/>
        </p:nvSpPr>
        <p:spPr>
          <a:xfrm>
            <a:off x="729450" y="1547250"/>
            <a:ext cx="7688700" cy="25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Ver los videos de la plataforma “Transformación de Datos: Detección de Outliers”.</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chemeClr val="dk2"/>
                </a:solidFill>
                <a:latin typeface="Rubik"/>
                <a:ea typeface="Rubik"/>
                <a:cs typeface="Rubik"/>
                <a:sym typeface="Rubik"/>
              </a:rPr>
              <a:t>Trabajar en la Entrega 02.</a:t>
            </a:r>
            <a:endParaRPr sz="1800">
              <a:solidFill>
                <a:schemeClr val="dk2"/>
              </a:solidFill>
              <a:latin typeface="Rubik"/>
              <a:ea typeface="Rubik"/>
              <a:cs typeface="Rubik"/>
              <a:sym typeface="Rubik"/>
            </a:endParaRPr>
          </a:p>
          <a:p>
            <a:pPr indent="-342900" lvl="0" marL="457200" rtl="0" algn="l">
              <a:spcBef>
                <a:spcPts val="200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Seguir explorando el dataset que eligieron.</a:t>
            </a:r>
            <a:endParaRPr sz="1800">
              <a:solidFill>
                <a:schemeClr val="dk2"/>
              </a:solidFill>
              <a:latin typeface="Rubik"/>
              <a:ea typeface="Rubik"/>
              <a:cs typeface="Rubik"/>
              <a:sym typeface="Rubik"/>
            </a:endParaRPr>
          </a:p>
          <a:p>
            <a:pPr indent="-342900" lvl="0" marL="457200" rtl="0" algn="l">
              <a:spcBef>
                <a:spcPts val="200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Completar el notebook de hoy si no lo terminaron.</a:t>
            </a:r>
            <a:endParaRPr sz="1800">
              <a:solidFill>
                <a:schemeClr val="dk2"/>
              </a:solidFill>
              <a:latin typeface="Rubik"/>
              <a:ea typeface="Rubik"/>
              <a:cs typeface="Rubik"/>
              <a:sym typeface="Rubik"/>
            </a:endParaRPr>
          </a:p>
          <a:p>
            <a:pPr indent="0" lvl="0" marL="0" rtl="0" algn="l">
              <a:spcBef>
                <a:spcPts val="2000"/>
              </a:spcBef>
              <a:spcAft>
                <a:spcPts val="1000"/>
              </a:spcAft>
              <a:buNone/>
            </a:pPr>
            <a:r>
              <a:t/>
            </a:r>
            <a:endParaRPr sz="1800">
              <a:solidFill>
                <a:srgbClr val="1A1A1A"/>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96"/>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451" name="Shape 451"/>
        <p:cNvGrpSpPr/>
        <p:nvPr/>
      </p:nvGrpSpPr>
      <p:grpSpPr>
        <a:xfrm>
          <a:off x="0" y="0"/>
          <a:ext cx="0" cy="0"/>
          <a:chOff x="0" y="0"/>
          <a:chExt cx="0" cy="0"/>
        </a:xfrm>
      </p:grpSpPr>
      <p:sp>
        <p:nvSpPr>
          <p:cNvPr id="452" name="Google Shape;452;p9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 </a:t>
            </a:r>
            <a:endParaRPr/>
          </a:p>
          <a:p>
            <a:pPr indent="0" lvl="0" marL="0" rtl="0" algn="l">
              <a:spcBef>
                <a:spcPts val="0"/>
              </a:spcBef>
              <a:spcAft>
                <a:spcPts val="0"/>
              </a:spcAft>
              <a:buNone/>
            </a:pPr>
            <a:r>
              <a:rPr lang="es"/>
              <a:t>Clases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8" name="Google Shape;458;p98"/>
          <p:cNvSpPr txBox="1"/>
          <p:nvPr/>
        </p:nvSpPr>
        <p:spPr>
          <a:xfrm>
            <a:off x="1252150" y="1081975"/>
            <a:ext cx="7259700" cy="8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800">
                <a:solidFill>
                  <a:srgbClr val="434343"/>
                </a:solidFill>
                <a:latin typeface="Rubik"/>
                <a:ea typeface="Rubik"/>
                <a:cs typeface="Rubik"/>
                <a:sym typeface="Rubik"/>
              </a:rPr>
              <a:t>Un objeto es como un un paquete de variables y funciones que conviene tener agrupados por consistencia y comodidad.</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sz="1800">
              <a:solidFill>
                <a:srgbClr val="434343"/>
              </a:solidFill>
              <a:latin typeface="Rubik"/>
              <a:ea typeface="Rubik"/>
              <a:cs typeface="Rubik"/>
              <a:sym typeface="Rubik"/>
            </a:endParaRPr>
          </a:p>
        </p:txBody>
      </p:sp>
      <p:sp>
        <p:nvSpPr>
          <p:cNvPr id="459" name="Google Shape;459;p98"/>
          <p:cNvSpPr txBox="1"/>
          <p:nvPr/>
        </p:nvSpPr>
        <p:spPr>
          <a:xfrm>
            <a:off x="1902400" y="2370025"/>
            <a:ext cx="26544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Persona_nombre = ‘Juan’</a:t>
            </a:r>
            <a:endParaRPr>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60" name="Google Shape;460;p98"/>
          <p:cNvSpPr txBox="1"/>
          <p:nvPr/>
        </p:nvSpPr>
        <p:spPr>
          <a:xfrm>
            <a:off x="1902400" y="3058950"/>
            <a:ext cx="19053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Persona_edad = 23</a:t>
            </a:r>
            <a:endParaRPr>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61" name="Google Shape;461;p98"/>
          <p:cNvSpPr txBox="1"/>
          <p:nvPr/>
        </p:nvSpPr>
        <p:spPr>
          <a:xfrm>
            <a:off x="1902400" y="3747875"/>
            <a:ext cx="3684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Persona_profesion = ‘vendedor’</a:t>
            </a:r>
            <a:endParaRPr>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62" name="Google Shape;462;p98"/>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009BDE"/>
                </a:solidFill>
                <a:latin typeface="Rubik"/>
                <a:ea typeface="Rubik"/>
                <a:cs typeface="Rubik"/>
                <a:sym typeface="Rubik"/>
              </a:rPr>
              <a:t>¿Qué es un objeto?</a:t>
            </a:r>
            <a:endParaRPr b="1" sz="3000">
              <a:solidFill>
                <a:srgbClr val="009BDE"/>
              </a:solidFill>
              <a:latin typeface="Rubik"/>
              <a:ea typeface="Rubik"/>
              <a:cs typeface="Rubik"/>
              <a:sym typeface="Rubik"/>
            </a:endParaRPr>
          </a:p>
        </p:txBody>
      </p:sp>
      <p:cxnSp>
        <p:nvCxnSpPr>
          <p:cNvPr id="463" name="Google Shape;463;p98"/>
          <p:cNvCxnSpPr/>
          <p:nvPr/>
        </p:nvCxnSpPr>
        <p:spPr>
          <a:xfrm>
            <a:off x="4975400" y="2353225"/>
            <a:ext cx="0" cy="1804200"/>
          </a:xfrm>
          <a:prstGeom prst="straightConnector1">
            <a:avLst/>
          </a:prstGeom>
          <a:noFill/>
          <a:ln cap="flat" cmpd="sng" w="9525">
            <a:solidFill>
              <a:srgbClr val="666666"/>
            </a:solidFill>
            <a:prstDash val="solid"/>
            <a:round/>
            <a:headEnd len="med" w="med" type="none"/>
            <a:tailEnd len="med" w="med" type="none"/>
          </a:ln>
        </p:spPr>
      </p:cxnSp>
      <p:cxnSp>
        <p:nvCxnSpPr>
          <p:cNvPr id="464" name="Google Shape;464;p98"/>
          <p:cNvCxnSpPr/>
          <p:nvPr/>
        </p:nvCxnSpPr>
        <p:spPr>
          <a:xfrm>
            <a:off x="4986625" y="3171275"/>
            <a:ext cx="526800" cy="0"/>
          </a:xfrm>
          <a:prstGeom prst="straightConnector1">
            <a:avLst/>
          </a:prstGeom>
          <a:noFill/>
          <a:ln cap="flat" cmpd="sng" w="9525">
            <a:solidFill>
              <a:srgbClr val="666666"/>
            </a:solidFill>
            <a:prstDash val="solid"/>
            <a:round/>
            <a:headEnd len="med" w="med" type="none"/>
            <a:tailEnd len="med" w="med" type="stealth"/>
          </a:ln>
        </p:spPr>
      </p:cxnSp>
      <p:sp>
        <p:nvSpPr>
          <p:cNvPr id="465" name="Google Shape;465;p98"/>
          <p:cNvSpPr/>
          <p:nvPr/>
        </p:nvSpPr>
        <p:spPr>
          <a:xfrm>
            <a:off x="5894300" y="2538875"/>
            <a:ext cx="2758500" cy="1744200"/>
          </a:xfrm>
          <a:prstGeom prst="roundRect">
            <a:avLst>
              <a:gd fmla="val 16667" name="adj"/>
            </a:avLst>
          </a:prstGeom>
          <a:noFill/>
          <a:ln cap="flat" cmpd="sng" w="9525">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8"/>
          <p:cNvSpPr txBox="1"/>
          <p:nvPr/>
        </p:nvSpPr>
        <p:spPr>
          <a:xfrm>
            <a:off x="5946300" y="2044973"/>
            <a:ext cx="2654400" cy="45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009BDE"/>
                </a:solidFill>
                <a:latin typeface="Rubik"/>
                <a:ea typeface="Rubik"/>
                <a:cs typeface="Rubik"/>
                <a:sym typeface="Rubik"/>
              </a:rPr>
              <a:t>Objeto</a:t>
            </a:r>
            <a:endParaRPr b="1" sz="1800">
              <a:solidFill>
                <a:srgbClr val="009BDE"/>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009BDE"/>
              </a:solidFill>
              <a:latin typeface="Rubik"/>
              <a:ea typeface="Rubik"/>
              <a:cs typeface="Rubik"/>
              <a:sym typeface="Rubik"/>
            </a:endParaRPr>
          </a:p>
        </p:txBody>
      </p:sp>
      <p:sp>
        <p:nvSpPr>
          <p:cNvPr id="467" name="Google Shape;467;p98"/>
          <p:cNvSpPr txBox="1"/>
          <p:nvPr/>
        </p:nvSpPr>
        <p:spPr>
          <a:xfrm>
            <a:off x="5524650" y="2677350"/>
            <a:ext cx="3497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nombre = ‘Juan’</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68" name="Google Shape;468;p98"/>
          <p:cNvSpPr txBox="1"/>
          <p:nvPr/>
        </p:nvSpPr>
        <p:spPr>
          <a:xfrm>
            <a:off x="5524650" y="3212550"/>
            <a:ext cx="3497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edad = 23</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69" name="Google Shape;469;p98"/>
          <p:cNvSpPr txBox="1"/>
          <p:nvPr/>
        </p:nvSpPr>
        <p:spPr>
          <a:xfrm>
            <a:off x="5524700" y="3747750"/>
            <a:ext cx="3497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profesión = ‘vendedor’</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5" name="Google Shape;475;p99"/>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009BDE"/>
                </a:solidFill>
                <a:latin typeface="Rubik"/>
                <a:ea typeface="Rubik"/>
                <a:cs typeface="Rubik"/>
                <a:sym typeface="Rubik"/>
              </a:rPr>
              <a:t>¿Qué es una clase?</a:t>
            </a:r>
            <a:endParaRPr b="1" sz="3000">
              <a:solidFill>
                <a:srgbClr val="009BDE"/>
              </a:solidFill>
              <a:latin typeface="Rubik"/>
              <a:ea typeface="Rubik"/>
              <a:cs typeface="Rubik"/>
              <a:sym typeface="Rubik"/>
            </a:endParaRPr>
          </a:p>
        </p:txBody>
      </p:sp>
      <p:sp>
        <p:nvSpPr>
          <p:cNvPr id="476" name="Google Shape;476;p99"/>
          <p:cNvSpPr txBox="1"/>
          <p:nvPr/>
        </p:nvSpPr>
        <p:spPr>
          <a:xfrm>
            <a:off x="1252150" y="1081975"/>
            <a:ext cx="7259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a:ea typeface="Rubik"/>
                <a:cs typeface="Rubik"/>
                <a:sym typeface="Rubik"/>
              </a:rPr>
              <a:t>Los objetos suelen crearse a partir de unas </a:t>
            </a:r>
            <a:r>
              <a:rPr i="1" lang="es" sz="1800">
                <a:solidFill>
                  <a:srgbClr val="434343"/>
                </a:solidFill>
                <a:latin typeface="Rubik"/>
                <a:ea typeface="Rubik"/>
                <a:cs typeface="Rubik"/>
                <a:sym typeface="Rubik"/>
              </a:rPr>
              <a:t>plantillas</a:t>
            </a:r>
            <a:r>
              <a:rPr lang="es" sz="1800">
                <a:solidFill>
                  <a:srgbClr val="434343"/>
                </a:solidFill>
                <a:latin typeface="Rubik"/>
                <a:ea typeface="Rubik"/>
                <a:cs typeface="Rubik"/>
                <a:sym typeface="Rubik"/>
              </a:rPr>
              <a:t> a las que llamamos clases.</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sz="1800">
              <a:solidFill>
                <a:srgbClr val="434343"/>
              </a:solidFill>
              <a:latin typeface="Rubik"/>
              <a:ea typeface="Rubik"/>
              <a:cs typeface="Rubik"/>
              <a:sym typeface="Rubik"/>
            </a:endParaRPr>
          </a:p>
        </p:txBody>
      </p:sp>
      <p:sp>
        <p:nvSpPr>
          <p:cNvPr id="477" name="Google Shape;477;p99"/>
          <p:cNvSpPr/>
          <p:nvPr/>
        </p:nvSpPr>
        <p:spPr>
          <a:xfrm>
            <a:off x="1404900" y="2538875"/>
            <a:ext cx="2040000" cy="1744200"/>
          </a:xfrm>
          <a:prstGeom prst="roundRect">
            <a:avLst>
              <a:gd fmla="val 16667" name="adj"/>
            </a:avLst>
          </a:prstGeom>
          <a:noFill/>
          <a:ln cap="flat" cmpd="sng" w="9525">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9"/>
          <p:cNvSpPr txBox="1"/>
          <p:nvPr/>
        </p:nvSpPr>
        <p:spPr>
          <a:xfrm>
            <a:off x="1097650" y="2044973"/>
            <a:ext cx="2654400" cy="45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009BDE"/>
                </a:solidFill>
                <a:latin typeface="Rubik"/>
                <a:ea typeface="Rubik"/>
                <a:cs typeface="Rubik"/>
                <a:sym typeface="Rubik"/>
              </a:rPr>
              <a:t>Clase Persona</a:t>
            </a:r>
            <a:endParaRPr b="1" sz="1800">
              <a:solidFill>
                <a:srgbClr val="009BDE"/>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009BDE"/>
              </a:solidFill>
              <a:latin typeface="Rubik"/>
              <a:ea typeface="Rubik"/>
              <a:cs typeface="Rubik"/>
              <a:sym typeface="Rubik"/>
            </a:endParaRPr>
          </a:p>
        </p:txBody>
      </p:sp>
      <p:sp>
        <p:nvSpPr>
          <p:cNvPr id="479" name="Google Shape;479;p99"/>
          <p:cNvSpPr txBox="1"/>
          <p:nvPr/>
        </p:nvSpPr>
        <p:spPr>
          <a:xfrm>
            <a:off x="1515850" y="2677350"/>
            <a:ext cx="18180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nombre</a:t>
            </a:r>
            <a:endParaRPr>
              <a:solidFill>
                <a:srgbClr val="434343"/>
              </a:solidFill>
              <a:latin typeface="Rubik"/>
              <a:ea typeface="Rubik"/>
              <a:cs typeface="Rubik"/>
              <a:sym typeface="Rubik"/>
            </a:endParaRPr>
          </a:p>
        </p:txBody>
      </p:sp>
      <p:sp>
        <p:nvSpPr>
          <p:cNvPr id="480" name="Google Shape;480;p99"/>
          <p:cNvSpPr txBox="1"/>
          <p:nvPr/>
        </p:nvSpPr>
        <p:spPr>
          <a:xfrm>
            <a:off x="1515850" y="3212550"/>
            <a:ext cx="18180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edad</a:t>
            </a:r>
            <a:endParaRPr>
              <a:solidFill>
                <a:srgbClr val="434343"/>
              </a:solidFill>
              <a:latin typeface="Rubik"/>
              <a:ea typeface="Rubik"/>
              <a:cs typeface="Rubik"/>
              <a:sym typeface="Rubik"/>
            </a:endParaRPr>
          </a:p>
        </p:txBody>
      </p:sp>
      <p:sp>
        <p:nvSpPr>
          <p:cNvPr id="481" name="Google Shape;481;p99"/>
          <p:cNvSpPr txBox="1"/>
          <p:nvPr/>
        </p:nvSpPr>
        <p:spPr>
          <a:xfrm>
            <a:off x="1515876" y="3747750"/>
            <a:ext cx="18180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profesion</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82" name="Google Shape;482;p99"/>
          <p:cNvSpPr/>
          <p:nvPr/>
        </p:nvSpPr>
        <p:spPr>
          <a:xfrm>
            <a:off x="5914400" y="2079952"/>
            <a:ext cx="2040000" cy="1077600"/>
          </a:xfrm>
          <a:prstGeom prst="roundRect">
            <a:avLst>
              <a:gd fmla="val 16667" name="adj"/>
            </a:avLst>
          </a:prstGeom>
          <a:noFill/>
          <a:ln cap="flat" cmpd="sng" w="9525">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9"/>
          <p:cNvSpPr txBox="1"/>
          <p:nvPr/>
        </p:nvSpPr>
        <p:spPr>
          <a:xfrm>
            <a:off x="5607150" y="1646275"/>
            <a:ext cx="2654400" cy="39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009BDE"/>
                </a:solidFill>
                <a:latin typeface="Rubik"/>
                <a:ea typeface="Rubik"/>
                <a:cs typeface="Rubik"/>
                <a:sym typeface="Rubik"/>
              </a:rPr>
              <a:t>Objeto 1</a:t>
            </a:r>
            <a:endParaRPr b="1" sz="1800">
              <a:solidFill>
                <a:srgbClr val="009BDE"/>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009BDE"/>
              </a:solidFill>
              <a:latin typeface="Rubik"/>
              <a:ea typeface="Rubik"/>
              <a:cs typeface="Rubik"/>
              <a:sym typeface="Rubik"/>
            </a:endParaRPr>
          </a:p>
        </p:txBody>
      </p:sp>
      <p:sp>
        <p:nvSpPr>
          <p:cNvPr id="484" name="Google Shape;484;p99"/>
          <p:cNvSpPr txBox="1"/>
          <p:nvPr/>
        </p:nvSpPr>
        <p:spPr>
          <a:xfrm>
            <a:off x="6025350" y="2165517"/>
            <a:ext cx="1818000" cy="33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nombre = ‘Juan’</a:t>
            </a:r>
            <a:endParaRPr>
              <a:solidFill>
                <a:srgbClr val="434343"/>
              </a:solidFill>
              <a:latin typeface="Rubik"/>
              <a:ea typeface="Rubik"/>
              <a:cs typeface="Rubik"/>
              <a:sym typeface="Rubik"/>
            </a:endParaRPr>
          </a:p>
        </p:txBody>
      </p:sp>
      <p:sp>
        <p:nvSpPr>
          <p:cNvPr id="485" name="Google Shape;485;p99"/>
          <p:cNvSpPr txBox="1"/>
          <p:nvPr/>
        </p:nvSpPr>
        <p:spPr>
          <a:xfrm>
            <a:off x="6025350" y="2496224"/>
            <a:ext cx="1818000" cy="33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edad = ‘23’</a:t>
            </a:r>
            <a:endParaRPr>
              <a:solidFill>
                <a:srgbClr val="434343"/>
              </a:solidFill>
              <a:latin typeface="Rubik"/>
              <a:ea typeface="Rubik"/>
              <a:cs typeface="Rubik"/>
              <a:sym typeface="Rubik"/>
            </a:endParaRPr>
          </a:p>
        </p:txBody>
      </p:sp>
      <p:sp>
        <p:nvSpPr>
          <p:cNvPr id="486" name="Google Shape;486;p99"/>
          <p:cNvSpPr txBox="1"/>
          <p:nvPr/>
        </p:nvSpPr>
        <p:spPr>
          <a:xfrm>
            <a:off x="5914375" y="2771475"/>
            <a:ext cx="2040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profesion = ‘vendedor’</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87" name="Google Shape;487;p99"/>
          <p:cNvSpPr/>
          <p:nvPr/>
        </p:nvSpPr>
        <p:spPr>
          <a:xfrm>
            <a:off x="5914400" y="3810927"/>
            <a:ext cx="2040000" cy="1077600"/>
          </a:xfrm>
          <a:prstGeom prst="roundRect">
            <a:avLst>
              <a:gd fmla="val 16667" name="adj"/>
            </a:avLst>
          </a:prstGeom>
          <a:noFill/>
          <a:ln cap="flat" cmpd="sng" w="9525">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9"/>
          <p:cNvSpPr txBox="1"/>
          <p:nvPr/>
        </p:nvSpPr>
        <p:spPr>
          <a:xfrm>
            <a:off x="5607150" y="3377250"/>
            <a:ext cx="2654400" cy="39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009BDE"/>
                </a:solidFill>
                <a:latin typeface="Rubik"/>
                <a:ea typeface="Rubik"/>
                <a:cs typeface="Rubik"/>
                <a:sym typeface="Rubik"/>
              </a:rPr>
              <a:t>Objeto 2</a:t>
            </a:r>
            <a:endParaRPr b="1" sz="1800">
              <a:solidFill>
                <a:srgbClr val="009BDE"/>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009BDE"/>
              </a:solidFill>
              <a:latin typeface="Rubik"/>
              <a:ea typeface="Rubik"/>
              <a:cs typeface="Rubik"/>
              <a:sym typeface="Rubik"/>
            </a:endParaRPr>
          </a:p>
        </p:txBody>
      </p:sp>
      <p:sp>
        <p:nvSpPr>
          <p:cNvPr id="489" name="Google Shape;489;p99"/>
          <p:cNvSpPr txBox="1"/>
          <p:nvPr/>
        </p:nvSpPr>
        <p:spPr>
          <a:xfrm>
            <a:off x="6025350" y="3896492"/>
            <a:ext cx="1818000" cy="33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nombre = ‘Jorge’</a:t>
            </a:r>
            <a:endParaRPr>
              <a:solidFill>
                <a:srgbClr val="434343"/>
              </a:solidFill>
              <a:latin typeface="Rubik"/>
              <a:ea typeface="Rubik"/>
              <a:cs typeface="Rubik"/>
              <a:sym typeface="Rubik"/>
            </a:endParaRPr>
          </a:p>
        </p:txBody>
      </p:sp>
      <p:sp>
        <p:nvSpPr>
          <p:cNvPr id="490" name="Google Shape;490;p99"/>
          <p:cNvSpPr txBox="1"/>
          <p:nvPr/>
        </p:nvSpPr>
        <p:spPr>
          <a:xfrm>
            <a:off x="6025350" y="4227199"/>
            <a:ext cx="1818000" cy="33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None/>
            </a:pPr>
            <a:r>
              <a:rPr lang="es">
                <a:solidFill>
                  <a:srgbClr val="434343"/>
                </a:solidFill>
                <a:latin typeface="Rubik"/>
                <a:ea typeface="Rubik"/>
                <a:cs typeface="Rubik"/>
                <a:sym typeface="Rubik"/>
              </a:rPr>
              <a:t>edad = ‘40’</a:t>
            </a:r>
            <a:endParaRPr>
              <a:solidFill>
                <a:srgbClr val="434343"/>
              </a:solidFill>
              <a:latin typeface="Rubik"/>
              <a:ea typeface="Rubik"/>
              <a:cs typeface="Rubik"/>
              <a:sym typeface="Rubik"/>
            </a:endParaRPr>
          </a:p>
        </p:txBody>
      </p:sp>
      <p:sp>
        <p:nvSpPr>
          <p:cNvPr id="491" name="Google Shape;491;p99"/>
          <p:cNvSpPr txBox="1"/>
          <p:nvPr/>
        </p:nvSpPr>
        <p:spPr>
          <a:xfrm>
            <a:off x="5914375" y="4502450"/>
            <a:ext cx="2040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a:solidFill>
                  <a:srgbClr val="434343"/>
                </a:solidFill>
                <a:latin typeface="Rubik"/>
                <a:ea typeface="Rubik"/>
                <a:cs typeface="Rubik"/>
                <a:sym typeface="Rubik"/>
              </a:rPr>
              <a:t>profesion = ‘cartero’</a:t>
            </a:r>
            <a:endParaRPr>
              <a:solidFill>
                <a:srgbClr val="434343"/>
              </a:solidFill>
              <a:latin typeface="Rubik"/>
              <a:ea typeface="Rubik"/>
              <a:cs typeface="Rubik"/>
              <a:sym typeface="Rubik"/>
            </a:endParaRPr>
          </a:p>
          <a:p>
            <a:pPr indent="0" lvl="0" marL="0" marR="0" rtl="0" algn="ctr">
              <a:lnSpc>
                <a:spcPct val="100000"/>
              </a:lnSpc>
              <a:spcBef>
                <a:spcPts val="1000"/>
              </a:spcBef>
              <a:spcAft>
                <a:spcPts val="1000"/>
              </a:spcAft>
              <a:buNone/>
            </a:pPr>
            <a:r>
              <a:t/>
            </a:r>
            <a:endParaRPr>
              <a:solidFill>
                <a:srgbClr val="434343"/>
              </a:solidFill>
              <a:latin typeface="Rubik"/>
              <a:ea typeface="Rubik"/>
              <a:cs typeface="Rubik"/>
              <a:sym typeface="Rubik"/>
            </a:endParaRPr>
          </a:p>
        </p:txBody>
      </p:sp>
      <p:sp>
        <p:nvSpPr>
          <p:cNvPr id="492" name="Google Shape;492;p99"/>
          <p:cNvSpPr txBox="1"/>
          <p:nvPr/>
        </p:nvSpPr>
        <p:spPr>
          <a:xfrm>
            <a:off x="3773950" y="2974925"/>
            <a:ext cx="1811400" cy="8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Rubik"/>
                <a:ea typeface="Rubik"/>
                <a:cs typeface="Rubik"/>
                <a:sym typeface="Rubik"/>
              </a:rPr>
              <a:t>Creamos distintas instancias </a:t>
            </a:r>
            <a:endParaRPr>
              <a:solidFill>
                <a:srgbClr val="434343"/>
              </a:solidFill>
              <a:latin typeface="Rubik"/>
              <a:ea typeface="Rubik"/>
              <a:cs typeface="Rubik"/>
              <a:sym typeface="Rubik"/>
            </a:endParaRPr>
          </a:p>
          <a:p>
            <a:pPr indent="0" lvl="0" marL="0" rtl="0" algn="ctr">
              <a:spcBef>
                <a:spcPts val="0"/>
              </a:spcBef>
              <a:spcAft>
                <a:spcPts val="0"/>
              </a:spcAft>
              <a:buNone/>
            </a:pPr>
            <a:r>
              <a:rPr lang="es">
                <a:solidFill>
                  <a:srgbClr val="434343"/>
                </a:solidFill>
                <a:latin typeface="Rubik"/>
                <a:ea typeface="Rubik"/>
                <a:cs typeface="Rubik"/>
                <a:sym typeface="Rubik"/>
              </a:rPr>
              <a:t>(Objetos) de </a:t>
            </a:r>
            <a:endParaRPr>
              <a:solidFill>
                <a:srgbClr val="434343"/>
              </a:solidFill>
              <a:latin typeface="Rubik"/>
              <a:ea typeface="Rubik"/>
              <a:cs typeface="Rubik"/>
              <a:sym typeface="Rubik"/>
            </a:endParaRPr>
          </a:p>
          <a:p>
            <a:pPr indent="0" lvl="0" marL="0" rtl="0" algn="ctr">
              <a:spcBef>
                <a:spcPts val="0"/>
              </a:spcBef>
              <a:spcAft>
                <a:spcPts val="1000"/>
              </a:spcAft>
              <a:buNone/>
            </a:pPr>
            <a:r>
              <a:rPr lang="es">
                <a:solidFill>
                  <a:srgbClr val="434343"/>
                </a:solidFill>
                <a:latin typeface="Rubik"/>
                <a:ea typeface="Rubik"/>
                <a:cs typeface="Rubik"/>
                <a:sym typeface="Rubik"/>
              </a:rPr>
              <a:t>una clase</a:t>
            </a:r>
            <a:endParaRPr>
              <a:solidFill>
                <a:srgbClr val="434343"/>
              </a:solidFill>
              <a:latin typeface="Rubik"/>
              <a:ea typeface="Rubik"/>
              <a:cs typeface="Rubik"/>
              <a:sym typeface="Rubik"/>
            </a:endParaRPr>
          </a:p>
        </p:txBody>
      </p:sp>
      <p:cxnSp>
        <p:nvCxnSpPr>
          <p:cNvPr id="493" name="Google Shape;493;p99"/>
          <p:cNvCxnSpPr/>
          <p:nvPr/>
        </p:nvCxnSpPr>
        <p:spPr>
          <a:xfrm>
            <a:off x="3527475" y="2936775"/>
            <a:ext cx="2318700" cy="0"/>
          </a:xfrm>
          <a:prstGeom prst="straightConnector1">
            <a:avLst/>
          </a:prstGeom>
          <a:noFill/>
          <a:ln cap="flat" cmpd="sng" w="9525">
            <a:solidFill>
              <a:srgbClr val="434343"/>
            </a:solidFill>
            <a:prstDash val="solid"/>
            <a:round/>
            <a:headEnd len="med" w="med" type="none"/>
            <a:tailEnd len="med" w="med" type="triangle"/>
          </a:ln>
        </p:spPr>
      </p:cxnSp>
      <p:cxnSp>
        <p:nvCxnSpPr>
          <p:cNvPr id="494" name="Google Shape;494;p99"/>
          <p:cNvCxnSpPr/>
          <p:nvPr/>
        </p:nvCxnSpPr>
        <p:spPr>
          <a:xfrm>
            <a:off x="3527475" y="4015350"/>
            <a:ext cx="2318700" cy="0"/>
          </a:xfrm>
          <a:prstGeom prst="straightConnector1">
            <a:avLst/>
          </a:prstGeom>
          <a:noFill/>
          <a:ln cap="flat" cmpd="sng" w="9525">
            <a:solidFill>
              <a:srgbClr val="434343"/>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00" name="Google Shape;500;p100"/>
          <p:cNvPicPr preferRelativeResize="0"/>
          <p:nvPr/>
        </p:nvPicPr>
        <p:blipFill rotWithShape="1">
          <a:blip r:embed="rId3">
            <a:alphaModFix/>
          </a:blip>
          <a:srcRect b="32041" l="32032" r="29139" t="36612"/>
          <a:stretch/>
        </p:blipFill>
        <p:spPr>
          <a:xfrm>
            <a:off x="848675" y="2070875"/>
            <a:ext cx="5466624" cy="2482526"/>
          </a:xfrm>
          <a:prstGeom prst="rect">
            <a:avLst/>
          </a:prstGeom>
          <a:noFill/>
          <a:ln>
            <a:noFill/>
          </a:ln>
        </p:spPr>
      </p:pic>
      <p:sp>
        <p:nvSpPr>
          <p:cNvPr id="501" name="Google Shape;501;p100"/>
          <p:cNvSpPr txBox="1"/>
          <p:nvPr/>
        </p:nvSpPr>
        <p:spPr>
          <a:xfrm>
            <a:off x="1252150" y="280575"/>
            <a:ext cx="6159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s" sz="3000">
                <a:solidFill>
                  <a:srgbClr val="009BDE"/>
                </a:solidFill>
                <a:latin typeface="Rubik"/>
                <a:ea typeface="Rubik"/>
                <a:cs typeface="Rubik"/>
                <a:sym typeface="Rubik"/>
              </a:rPr>
              <a:t>Métodos</a:t>
            </a:r>
            <a:endParaRPr b="1" sz="3000">
              <a:solidFill>
                <a:srgbClr val="009BDE"/>
              </a:solidFill>
              <a:latin typeface="Rubik"/>
              <a:ea typeface="Rubik"/>
              <a:cs typeface="Rubik"/>
              <a:sym typeface="Rubik"/>
            </a:endParaRPr>
          </a:p>
        </p:txBody>
      </p:sp>
      <p:sp>
        <p:nvSpPr>
          <p:cNvPr id="502" name="Google Shape;502;p100"/>
          <p:cNvSpPr txBox="1"/>
          <p:nvPr/>
        </p:nvSpPr>
        <p:spPr>
          <a:xfrm>
            <a:off x="1252150" y="1081975"/>
            <a:ext cx="72597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600">
                <a:solidFill>
                  <a:srgbClr val="434343"/>
                </a:solidFill>
                <a:latin typeface="Rubik"/>
                <a:ea typeface="Rubik"/>
                <a:cs typeface="Rubik"/>
                <a:sym typeface="Rubik"/>
              </a:rPr>
              <a:t>Los métodos son funciones propias de una clase. Es decir son funciones que definimos para que actuan sobre un tipo de objeto determinado.</a:t>
            </a:r>
            <a:endParaRPr sz="1800">
              <a:solidFill>
                <a:srgbClr val="434343"/>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6" name="Shape 506"/>
        <p:cNvGrpSpPr/>
        <p:nvPr/>
      </p:nvGrpSpPr>
      <p:grpSpPr>
        <a:xfrm>
          <a:off x="0" y="0"/>
          <a:ext cx="0" cy="0"/>
          <a:chOff x="0" y="0"/>
          <a:chExt cx="0" cy="0"/>
        </a:xfrm>
      </p:grpSpPr>
      <p:pic>
        <p:nvPicPr>
          <p:cNvPr id="507" name="Google Shape;507;p101"/>
          <p:cNvPicPr preferRelativeResize="0"/>
          <p:nvPr/>
        </p:nvPicPr>
        <p:blipFill>
          <a:blip r:embed="rId3">
            <a:alphaModFix/>
          </a:blip>
          <a:stretch>
            <a:fillRect/>
          </a:stretch>
        </p:blipFill>
        <p:spPr>
          <a:xfrm>
            <a:off x="2497875" y="1405050"/>
            <a:ext cx="4148250" cy="233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